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801600" cy="7772400"/>
  <p:notesSz cx="7010400" cy="12039600"/>
  <p:custDataLst>
    <p:tags r:id="rId6"/>
  </p:custDataLst>
  <p:defaultTextStyle>
    <a:defPPr>
      <a:defRPr lang="ko-KR"/>
    </a:defPPr>
    <a:lvl1pPr algn="l" defTabSz="1174750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87375" indent="-130175" algn="l" defTabSz="1174750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74750" indent="-260350" algn="l" defTabSz="1174750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762125" indent="-390525" algn="l" defTabSz="1174750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351088" indent="-522288" algn="l" defTabSz="1174750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1" hangingPunct="1"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1" hangingPunct="1"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1" hangingPunct="1"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1" hangingPunct="1">
      <a:defRPr sz="2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3">
          <p15:clr>
            <a:srgbClr val="A4A3A4"/>
          </p15:clr>
        </p15:guide>
        <p15:guide id="2" pos="2532" userDrawn="1">
          <p15:clr>
            <a:srgbClr val="A4A3A4"/>
          </p15:clr>
        </p15:guide>
        <p15:guide id="3" orient="horz" pos="609" userDrawn="1">
          <p15:clr>
            <a:srgbClr val="A4A3A4"/>
          </p15:clr>
        </p15:guide>
        <p15:guide id="4" pos="210" userDrawn="1">
          <p15:clr>
            <a:srgbClr val="A4A3A4"/>
          </p15:clr>
        </p15:guide>
        <p15:guide id="5" pos="5242" userDrawn="1">
          <p15:clr>
            <a:srgbClr val="A4A3A4"/>
          </p15:clr>
        </p15:guide>
        <p15:guide id="6" orient="horz" pos="1577">
          <p15:clr>
            <a:srgbClr val="A4A3A4"/>
          </p15:clr>
        </p15:guide>
        <p15:guide id="7" pos="7927" userDrawn="1">
          <p15:clr>
            <a:srgbClr val="A4A3A4"/>
          </p15:clr>
        </p15:guide>
        <p15:guide id="8" orient="horz" pos="4456" userDrawn="1">
          <p15:clr>
            <a:srgbClr val="A4A3A4"/>
          </p15:clr>
        </p15:guide>
        <p15:guide id="9" pos="5508" userDrawn="1">
          <p15:clr>
            <a:srgbClr val="A4A3A4"/>
          </p15:clr>
        </p15:guide>
        <p15:guide id="10" pos="3016" userDrawn="1">
          <p15:clr>
            <a:srgbClr val="A4A3A4"/>
          </p15:clr>
        </p15:guide>
        <p15:guide id="11" pos="5266" userDrawn="1">
          <p15:clr>
            <a:srgbClr val="A4A3A4"/>
          </p15:clr>
        </p15:guide>
        <p15:guide id="12" pos="1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72" autoAdjust="0"/>
    <p:restoredTop sz="94660"/>
  </p:normalViewPr>
  <p:slideViewPr>
    <p:cSldViewPr snapToObjects="1">
      <p:cViewPr varScale="1">
        <p:scale>
          <a:sx n="145" d="100"/>
          <a:sy n="145" d="100"/>
        </p:scale>
        <p:origin x="822" y="138"/>
      </p:cViewPr>
      <p:guideLst>
        <p:guide orient="horz" pos="513"/>
        <p:guide pos="2532"/>
        <p:guide orient="horz" pos="609"/>
        <p:guide pos="210"/>
        <p:guide pos="5242"/>
        <p:guide orient="horz" pos="1577"/>
        <p:guide pos="7927"/>
        <p:guide orient="horz" pos="4456"/>
        <p:guide pos="5508"/>
        <p:guide pos="3016"/>
        <p:guide pos="5266"/>
        <p:guide pos="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5" d="100"/>
          <a:sy n="65" d="100"/>
        </p:scale>
        <p:origin x="-4194" y="-108"/>
      </p:cViewPr>
      <p:guideLst>
        <p:guide orient="horz" pos="3121"/>
        <p:guide pos="2141"/>
        <p:guide orient="horz" pos="3793"/>
        <p:guide pos="220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6065A4-8635-402F-ADCC-0598A78B4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6"/>
            <a:ext cx="3038475" cy="601663"/>
          </a:xfrm>
          <a:prstGeom prst="rect">
            <a:avLst/>
          </a:prstGeom>
        </p:spPr>
        <p:txBody>
          <a:bodyPr vert="horz" wrap="square" lIns="150819" tIns="75407" rIns="150819" bIns="754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charset="0"/>
                <a:ea typeface="맑은 고딕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CA396-54BC-4056-88CE-63814934AB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4" y="6"/>
            <a:ext cx="3038475" cy="601663"/>
          </a:xfrm>
          <a:prstGeom prst="rect">
            <a:avLst/>
          </a:prstGeom>
        </p:spPr>
        <p:txBody>
          <a:bodyPr vert="horz" wrap="square" lIns="150819" tIns="75407" rIns="150819" bIns="754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EADD6A-5986-4086-8E57-C56A4937192F}" type="datetimeFigureOut">
              <a:rPr lang="en-US" altLang="en-US"/>
              <a:pPr>
                <a:defRPr/>
              </a:pPr>
              <a:t>9/29/2019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5EBF6-06A0-46CC-8555-1237E5C23B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6" y="11437943"/>
            <a:ext cx="3038475" cy="600075"/>
          </a:xfrm>
          <a:prstGeom prst="rect">
            <a:avLst/>
          </a:prstGeom>
        </p:spPr>
        <p:txBody>
          <a:bodyPr vert="horz" wrap="square" lIns="150819" tIns="75407" rIns="150819" bIns="754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charset="0"/>
                <a:ea typeface="맑은 고딕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C8816-AE81-4287-81D5-63C3A3EE3C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4" y="11437943"/>
            <a:ext cx="3038475" cy="600075"/>
          </a:xfrm>
          <a:prstGeom prst="rect">
            <a:avLst/>
          </a:prstGeom>
        </p:spPr>
        <p:txBody>
          <a:bodyPr vert="horz" wrap="square" lIns="150819" tIns="75407" rIns="150819" bIns="754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/>
            </a:lvl1pPr>
          </a:lstStyle>
          <a:p>
            <a:fld id="{F1357870-A999-494C-B675-17AB71D4A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54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9DDE856-7C6E-41AB-9715-B9245F4B02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6"/>
            <a:ext cx="3038475" cy="601663"/>
          </a:xfrm>
          <a:prstGeom prst="rect">
            <a:avLst/>
          </a:prstGeom>
        </p:spPr>
        <p:txBody>
          <a:bodyPr vert="horz" wrap="square" lIns="98627" tIns="49309" rIns="98627" bIns="49309" numCol="1" anchor="t" anchorCtr="0" compatLnSpc="1">
            <a:prstTxWarp prst="textNoShape">
              <a:avLst/>
            </a:prstTxWarp>
          </a:bodyPr>
          <a:lstStyle>
            <a:lvl1pPr defTabSz="1928523" eaLnBrk="1" latinLnBrk="1" hangingPunct="1"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9B97F52-1048-402D-996C-86642F1999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44" y="6"/>
            <a:ext cx="3038475" cy="601663"/>
          </a:xfrm>
          <a:prstGeom prst="rect">
            <a:avLst/>
          </a:prstGeom>
        </p:spPr>
        <p:txBody>
          <a:bodyPr vert="horz" wrap="square" lIns="98627" tIns="49309" rIns="98627" bIns="49309" numCol="1" anchor="t" anchorCtr="0" compatLnSpc="1">
            <a:prstTxWarp prst="textNoShape">
              <a:avLst/>
            </a:prstTxWarp>
          </a:bodyPr>
          <a:lstStyle>
            <a:lvl1pPr algn="r" defTabSz="1928523" eaLnBrk="1" latinLnBrk="1" hangingPunct="1"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>
              <a:defRPr/>
            </a:pPr>
            <a:fld id="{2760DBB9-C0A9-41C6-A6DC-59848718C888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9528708F-DD5E-4866-829C-FDAAA9295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209550" y="906463"/>
            <a:ext cx="7429500" cy="451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8627" tIns="49309" rIns="98627" bIns="4930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BC7E9B62-A126-44BC-9462-3BD7EA016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6" y="5718174"/>
            <a:ext cx="5607050" cy="5418139"/>
          </a:xfrm>
          <a:prstGeom prst="rect">
            <a:avLst/>
          </a:prstGeom>
        </p:spPr>
        <p:txBody>
          <a:bodyPr vert="horz" wrap="square" lIns="98627" tIns="49309" rIns="98627" bIns="4930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518CF2A-1FDA-40BF-AE09-57B84A7E4D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6" y="11437943"/>
            <a:ext cx="3038475" cy="600075"/>
          </a:xfrm>
          <a:prstGeom prst="rect">
            <a:avLst/>
          </a:prstGeom>
        </p:spPr>
        <p:txBody>
          <a:bodyPr vert="horz" wrap="square" lIns="98627" tIns="49309" rIns="98627" bIns="49309" numCol="1" anchor="b" anchorCtr="0" compatLnSpc="1">
            <a:prstTxWarp prst="textNoShape">
              <a:avLst/>
            </a:prstTxWarp>
          </a:bodyPr>
          <a:lstStyle>
            <a:lvl1pPr defTabSz="1928523" eaLnBrk="1" latinLnBrk="1" hangingPunct="1"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26E44B-2248-4178-8D2E-353CB60B38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44" y="11437943"/>
            <a:ext cx="3038475" cy="600075"/>
          </a:xfrm>
          <a:prstGeom prst="rect">
            <a:avLst/>
          </a:prstGeom>
        </p:spPr>
        <p:txBody>
          <a:bodyPr vert="horz" wrap="square" lIns="98627" tIns="49309" rIns="98627" bIns="49309" numCol="1" anchor="b" anchorCtr="0" compatLnSpc="1">
            <a:prstTxWarp prst="textNoShape">
              <a:avLst/>
            </a:prstTxWarp>
          </a:bodyPr>
          <a:lstStyle>
            <a:lvl1pPr algn="r" defTabSz="1928523" eaLnBrk="1" latinLnBrk="1" hangingPunct="1">
              <a:defRPr sz="1400">
                <a:latin typeface="Malgun Gothic" panose="020B0503020000020004" pitchFamily="50" charset="-127"/>
                <a:ea typeface="Malgun Gothic" panose="020B0503020000020004" pitchFamily="50" charset="-127"/>
              </a:defRPr>
            </a:lvl1pPr>
          </a:lstStyle>
          <a:p>
            <a:fld id="{FEBBFF45-DDA2-4B9C-9EBE-913D56B162D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763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174750" rtl="0" eaLnBrk="0" fontAlgn="base" latinLnBrk="1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Malgun Gothic" panose="020B0503020000020004" pitchFamily="34" charset="-127"/>
        <a:ea typeface="MS PGothic" pitchFamily="34" charset="-128"/>
        <a:cs typeface="Malgun Gothic" panose="020B0503020000020004" pitchFamily="34" charset="-127"/>
      </a:defRPr>
    </a:lvl1pPr>
    <a:lvl2pPr marL="587375" algn="l" defTabSz="1174750" rtl="0" eaLnBrk="0" fontAlgn="base" latinLnBrk="1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Malgun Gothic" panose="020B0503020000020004" pitchFamily="34" charset="-127"/>
        <a:ea typeface="Malgun Gothic" panose="020B0503020000020004" pitchFamily="34" charset="-127"/>
        <a:cs typeface="Malgun Gothic" panose="020B0503020000020004" pitchFamily="34" charset="-127"/>
      </a:defRPr>
    </a:lvl2pPr>
    <a:lvl3pPr marL="1174750" algn="l" defTabSz="1174750" rtl="0" eaLnBrk="0" fontAlgn="base" latinLnBrk="1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Malgun Gothic" panose="020B0503020000020004" pitchFamily="34" charset="-127"/>
        <a:ea typeface="Malgun Gothic" panose="020B0503020000020004" pitchFamily="34" charset="-127"/>
        <a:cs typeface="Malgun Gothic" panose="020B0503020000020004" pitchFamily="34" charset="-127"/>
      </a:defRPr>
    </a:lvl3pPr>
    <a:lvl4pPr marL="1762125" algn="l" defTabSz="1174750" rtl="0" eaLnBrk="0" fontAlgn="base" latinLnBrk="1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Malgun Gothic" panose="020B0503020000020004" pitchFamily="34" charset="-127"/>
        <a:ea typeface="Malgun Gothic" panose="020B0503020000020004" pitchFamily="34" charset="-127"/>
        <a:cs typeface="Malgun Gothic" panose="020B0503020000020004" pitchFamily="34" charset="-127"/>
      </a:defRPr>
    </a:lvl4pPr>
    <a:lvl5pPr marL="2351088" algn="l" defTabSz="1174750" rtl="0" eaLnBrk="0" fontAlgn="base" latinLnBrk="1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Malgun Gothic" panose="020B0503020000020004" pitchFamily="34" charset="-127"/>
        <a:ea typeface="Malgun Gothic" panose="020B0503020000020004" pitchFamily="34" charset="-127"/>
        <a:cs typeface="Malgun Gothic" panose="020B0503020000020004" pitchFamily="34" charset="-127"/>
      </a:defRPr>
    </a:lvl5pPr>
    <a:lvl6pPr marL="2939110" algn="l" defTabSz="1175644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B569DEB-BA67-4FFE-BD24-2C3EC131BF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85BDC93-2FBD-43CF-A1F3-0AD116DA6B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ko-KR">
              <a:latin typeface="Malgun Gothic" panose="020B0503020000020004" pitchFamily="50" charset="-127"/>
              <a:cs typeface="Malgun Gothic" panose="020B0503020000020004" pitchFamily="50" charset="-127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FB6504B-E2B3-4A1B-9A63-1036CEDF15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839" indent="-285707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829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9960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091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222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354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485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5617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A3974FB-8400-4E3F-9012-6139454CE8E0}" type="slidenum">
              <a:rPr lang="ko-KR" altLang="en-US" sz="1400">
                <a:latin typeface="Malgun Gothic" panose="020B0503020000020004" pitchFamily="50" charset="-127"/>
                <a:ea typeface="Malgun Gothic" panose="020B0503020000020004" pitchFamily="50" charset="-127"/>
              </a:rPr>
              <a:pPr/>
              <a:t>1</a:t>
            </a:fld>
            <a:endParaRPr lang="ko-KR" altLang="en-US" sz="140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이미지 개체 틀 1">
            <a:extLst>
              <a:ext uri="{FF2B5EF4-FFF2-40B4-BE49-F238E27FC236}">
                <a16:creationId xmlns:a16="http://schemas.microsoft.com/office/drawing/2014/main" id="{7A2E600C-9F50-4753-89DE-7D94DF54B1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슬라이드 노트 개체 틀 2">
            <a:extLst>
              <a:ext uri="{FF2B5EF4-FFF2-40B4-BE49-F238E27FC236}">
                <a16:creationId xmlns:a16="http://schemas.microsoft.com/office/drawing/2014/main" id="{B3F340D6-04F4-4F84-BE91-E5F7EA6F39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ko-KR">
                <a:latin typeface="Malgun Gothic" panose="020B0503020000020004" pitchFamily="50" charset="-127"/>
                <a:cs typeface="Malgun Gothic" panose="020B0503020000020004" pitchFamily="50" charset="-127"/>
              </a:rPr>
              <a:t> </a:t>
            </a:r>
            <a:endParaRPr lang="ko-KR" altLang="en-US">
              <a:latin typeface="Malgun Gothic" panose="020B0503020000020004" pitchFamily="50" charset="-127"/>
              <a:cs typeface="Malgun Gothic" panose="020B0503020000020004" pitchFamily="50" charset="-127"/>
            </a:endParaRPr>
          </a:p>
        </p:txBody>
      </p:sp>
      <p:sp>
        <p:nvSpPr>
          <p:cNvPr id="7172" name="슬라이드 번호 개체 틀 3">
            <a:extLst>
              <a:ext uri="{FF2B5EF4-FFF2-40B4-BE49-F238E27FC236}">
                <a16:creationId xmlns:a16="http://schemas.microsoft.com/office/drawing/2014/main" id="{13AD962E-599A-4A56-B998-A9E4D0B128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839" indent="-285707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829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9960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091" indent="-228566" defTabSz="1914238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222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354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485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5617" indent="-228566" defTabSz="19142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6591B78-6A34-46F1-BF94-BDF34810AB06}" type="slidenum">
              <a:rPr lang="ko-KR" altLang="en-US" sz="1400">
                <a:latin typeface="Malgun Gothic" panose="020B0503020000020004" pitchFamily="50" charset="-127"/>
                <a:ea typeface="Malgun Gothic" panose="020B0503020000020004" pitchFamily="50" charset="-127"/>
              </a:rPr>
              <a:pPr/>
              <a:t>2</a:t>
            </a:fld>
            <a:endParaRPr lang="ko-KR" altLang="en-US" sz="1400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FBDC4F-B4A9-46B5-9076-24555422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FC4E-5163-49C7-8F91-F64E9FA13B0C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6B5026-8DB9-4646-9EF3-56F822B1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6AC40D-4561-4DDF-AB59-69E74083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8B6EF-3EE1-4276-A9D3-6F92F416A27C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3382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17C036-FBD0-4224-B4F1-D579D2AB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AFD9-35A2-4E0B-BD32-83662A4CCC01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C79773-9B82-43FE-8C18-92F725CB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3E7F86-7326-4953-900E-977548C7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D7BF6-830D-457C-8046-C44ED32AE91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7399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281160" y="311257"/>
            <a:ext cx="2880360" cy="66317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40080" y="311257"/>
            <a:ext cx="8427720" cy="66317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9427DA-8CB0-45D4-8BAC-6646791E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7675-8167-4127-96AE-E9A39A56D729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97CD01-D46C-486E-9C16-68B5B26E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C82310-9282-4794-BDB8-939C58BD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A97F1-449C-4A39-8E51-563D3BE6D2E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2645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2E8A911-A131-453F-A74A-95ACF90B8A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1991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2168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1238" y="4994487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6471F7-75FB-4DF3-A711-FEF8B468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5CE7-72A9-4534-82C0-5B2050F81A90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F789C3-AEDF-4BC3-B6F4-743B83B7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7108E9-D6BD-41E7-9548-84A6A699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69667-7501-4AF2-BC14-57362342EE1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4073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400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07480" y="1813560"/>
            <a:ext cx="5654040" cy="51294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F6C6D70C-C8F0-4FB3-9C48-93F8BA61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5970-2261-4DC0-9565-E62B133D8025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29D5C9B9-A373-4677-AE3A-8A746D1F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B2C8FF5-8755-4235-BD88-96450447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C7FE3-56AE-4EDD-B964-65F1B6CC4F2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355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27BDC348-2B3B-45C1-BD29-A2438BA2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19CA0-7290-4D78-8391-DF48CB9B1988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23A5F7D1-58D1-460A-9F72-3374445C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C46BE400-403E-4BC6-8C1D-C41D4902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156F9-FD4B-47BD-B7CA-4BEA2BC416A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2547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D69F9CE1-1B93-4397-A07B-D7FB5192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EDA9-01A5-44A4-831A-F63ED55E69A4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56B261DD-B8CB-437D-ADFE-D7ACE075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C074FBD1-532A-4224-BC1C-77CC7235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D8857-46E5-4F3A-989D-9A7B19BC950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447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1000D907-10D7-4E95-9174-D3B04CDA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7C03-2BAD-44CD-8509-521847B661EE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6893D906-83D5-4307-85D4-517D56BD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188D1F1F-E06A-4013-8885-55094690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C0351-0EE7-4D5E-ADA0-556F596D10B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45304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1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0081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1B6EA64A-03A2-4412-B731-02588DAF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4A0E-6AF8-46F3-AEF4-5410C53B646E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A580804F-40F5-4E52-872C-8BF2CA1C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0FB17619-6882-47F1-A0BA-0F141973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3B43-427A-45A8-9BBC-0310F0894EE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5275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 rtlCol="0">
            <a:normAutofit/>
          </a:bodyPr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70833AB0-FBCC-43DD-A7E5-5A4D419F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7ED9-8961-4163-8C18-229746EB9142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988D13A1-16ED-4087-ACDB-96C219B4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5406FD62-4046-4B24-8DEF-836A5D71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14EC-DA07-4B28-B693-144F4EC4FAD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2178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CF781F6-6957-44B0-B011-F1230E64593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78773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7E99EEFC-03E4-4F8B-A293-307F69A09E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9763" y="311150"/>
            <a:ext cx="11522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7564" tIns="58782" rIns="117564" bIns="587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7DB9CB51-EA57-4A8B-8976-EF669E3889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9763" y="1812925"/>
            <a:ext cx="1152207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7564" tIns="58782" rIns="117564" bIns="58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ED7171-4FEA-4EE5-8F8F-9969585EA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7204075"/>
            <a:ext cx="2987675" cy="414338"/>
          </a:xfrm>
          <a:prstGeom prst="rect">
            <a:avLst/>
          </a:prstGeom>
        </p:spPr>
        <p:txBody>
          <a:bodyPr vert="horz" wrap="square" lIns="117564" tIns="58782" rIns="117564" bIns="58782" numCol="1" anchor="ctr" anchorCtr="0" compatLnSpc="1">
            <a:prstTxWarp prst="textNoShape">
              <a:avLst/>
            </a:prstTxWarp>
          </a:bodyPr>
          <a:lstStyle>
            <a:lvl1pPr eaLnBrk="1" latinLnBrk="1" hangingPunct="1">
              <a:defRPr sz="1500">
                <a:solidFill>
                  <a:srgbClr val="898989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>
              <a:defRPr/>
            </a:pPr>
            <a:fld id="{7BD41C3E-CD1A-4CEF-8887-982407F51BA5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F6DF28-1FFE-4544-B159-2F6611540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7204075"/>
            <a:ext cx="4054475" cy="414338"/>
          </a:xfrm>
          <a:prstGeom prst="rect">
            <a:avLst/>
          </a:prstGeom>
        </p:spPr>
        <p:txBody>
          <a:bodyPr vert="horz" wrap="square" lIns="117564" tIns="58782" rIns="117564" bIns="58782" numCol="1" anchor="ctr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500">
                <a:solidFill>
                  <a:srgbClr val="898989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7E43EE-0135-44C1-A790-3CA11C663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7204075"/>
            <a:ext cx="2987675" cy="414338"/>
          </a:xfrm>
          <a:prstGeom prst="rect">
            <a:avLst/>
          </a:prstGeom>
        </p:spPr>
        <p:txBody>
          <a:bodyPr vert="horz" wrap="square" lIns="117564" tIns="58782" rIns="117564" bIns="58782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500">
                <a:solidFill>
                  <a:srgbClr val="898989"/>
                </a:solidFill>
                <a:latin typeface="Malgun Gothic" panose="020B0503020000020004" pitchFamily="50" charset="-127"/>
                <a:ea typeface="Malgun Gothic" panose="020B0503020000020004" pitchFamily="50" charset="-127"/>
              </a:defRPr>
            </a:lvl1pPr>
          </a:lstStyle>
          <a:p>
            <a:fld id="{CCBF0A2C-8DDB-4810-8E6D-253A77B383B1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529" r:id="rId1"/>
    <p:sldLayoutId id="2147501539" r:id="rId2"/>
    <p:sldLayoutId id="2147501530" r:id="rId3"/>
    <p:sldLayoutId id="2147501531" r:id="rId4"/>
    <p:sldLayoutId id="2147501532" r:id="rId5"/>
    <p:sldLayoutId id="2147501533" r:id="rId6"/>
    <p:sldLayoutId id="2147501534" r:id="rId7"/>
    <p:sldLayoutId id="2147501535" r:id="rId8"/>
    <p:sldLayoutId id="2147501536" r:id="rId9"/>
    <p:sldLayoutId id="2147501537" r:id="rId10"/>
    <p:sldLayoutId id="2147501538" r:id="rId11"/>
  </p:sldLayoutIdLst>
  <p:transition/>
  <p:txStyles>
    <p:titleStyle>
      <a:lvl1pPr algn="ctr" defTabSz="1174750" rtl="0" eaLnBrk="0" fontAlgn="base" latinLnBrk="1" hangingPunct="0">
        <a:spcBef>
          <a:spcPct val="0"/>
        </a:spcBef>
        <a:spcAft>
          <a:spcPct val="0"/>
        </a:spcAft>
        <a:defRPr sz="5700" kern="12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1pPr>
      <a:lvl2pPr algn="ctr" defTabSz="1174750" rtl="0" eaLnBrk="0" fontAlgn="base" latinLnBrk="1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2pPr>
      <a:lvl3pPr algn="ctr" defTabSz="1174750" rtl="0" eaLnBrk="0" fontAlgn="base" latinLnBrk="1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3pPr>
      <a:lvl4pPr algn="ctr" defTabSz="1174750" rtl="0" eaLnBrk="0" fontAlgn="base" latinLnBrk="1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4pPr>
      <a:lvl5pPr algn="ctr" defTabSz="1174750" rtl="0" eaLnBrk="0" fontAlgn="base" latinLnBrk="1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5pPr>
      <a:lvl6pPr marL="457200" algn="ctr" defTabSz="1174750" rtl="0" fontAlgn="base" latinLnBrk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맑은 고딕" pitchFamily="34" charset="-127"/>
          <a:ea typeface="맑은 고딕" pitchFamily="34" charset="-127"/>
        </a:defRPr>
      </a:lvl6pPr>
      <a:lvl7pPr marL="914400" algn="ctr" defTabSz="1174750" rtl="0" fontAlgn="base" latinLnBrk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맑은 고딕" pitchFamily="34" charset="-127"/>
          <a:ea typeface="맑은 고딕" pitchFamily="34" charset="-127"/>
        </a:defRPr>
      </a:lvl7pPr>
      <a:lvl8pPr marL="1371600" algn="ctr" defTabSz="1174750" rtl="0" fontAlgn="base" latinLnBrk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맑은 고딕" pitchFamily="34" charset="-127"/>
          <a:ea typeface="맑은 고딕" pitchFamily="34" charset="-127"/>
        </a:defRPr>
      </a:lvl8pPr>
      <a:lvl9pPr marL="1828800" algn="ctr" defTabSz="1174750" rtl="0" fontAlgn="base" latinLnBrk="1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맑은 고딕" pitchFamily="34" charset="-127"/>
          <a:ea typeface="맑은 고딕" pitchFamily="34" charset="-127"/>
        </a:defRPr>
      </a:lvl9pPr>
    </p:titleStyle>
    <p:bodyStyle>
      <a:lvl1pPr marL="439738" indent="-439738" algn="l" defTabSz="1174750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Malgun Gothic" panose="020B0503020000020004" pitchFamily="34" charset="-127"/>
          <a:ea typeface="MS PGothic" pitchFamily="34" charset="-128"/>
          <a:cs typeface="Malgun Gothic" panose="020B0503020000020004" pitchFamily="34" charset="-127"/>
        </a:defRPr>
      </a:lvl1pPr>
      <a:lvl2pPr marL="954088" indent="-366713" algn="l" defTabSz="1174750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" panose="020B0503020000020004" pitchFamily="34" charset="-127"/>
        </a:defRPr>
      </a:lvl2pPr>
      <a:lvl3pPr marL="1468438" indent="-293688" algn="l" defTabSz="1174750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" panose="020B0503020000020004" pitchFamily="34" charset="-127"/>
        </a:defRPr>
      </a:lvl3pPr>
      <a:lvl4pPr marL="2055813" indent="-293688" algn="l" defTabSz="1174750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" panose="020B0503020000020004" pitchFamily="34" charset="-127"/>
        </a:defRPr>
      </a:lvl4pPr>
      <a:lvl5pPr marL="2644775" indent="-293688" algn="l" defTabSz="1174750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" panose="020B0503020000020004" pitchFamily="34" charset="-127"/>
        </a:defRPr>
      </a:lvl5pPr>
      <a:lvl6pPr marL="3233021" indent="-293911" algn="l" defTabSz="1175644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1175644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1175644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1175644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1175644" rtl="0" eaLnBrk="1" latinLnBrk="1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659C085-5A1F-4E24-9B41-357BB96B442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865259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TextBox 1">
            <a:extLst>
              <a:ext uri="{FF2B5EF4-FFF2-40B4-BE49-F238E27FC236}">
                <a16:creationId xmlns:a16="http://schemas.microsoft.com/office/drawing/2014/main" id="{45615F10-010F-43CD-94C0-9D5938D0D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4060" y="481013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latinLnBrk="1" hangingPunct="1"/>
            <a:r>
              <a:rPr lang="ko-KR" altLang="en-US" sz="20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 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오레곤에덴장로교</a:t>
            </a:r>
            <a:r>
              <a: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회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  <a:p>
            <a:pPr algn="r" eaLnBrk="1" latinLnBrk="1" hangingPunct="1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Eden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Presbyterian Church of Oregon P.C.A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78" name="TextBox 7">
            <a:extLst>
              <a:ext uri="{FF2B5EF4-FFF2-40B4-BE49-F238E27FC236}">
                <a16:creationId xmlns:a16="http://schemas.microsoft.com/office/drawing/2014/main" id="{B5D4F249-F226-4E38-AA06-1B58DC9F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1605" y="7273348"/>
            <a:ext cx="25643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latinLnBrk="1" hangingPunct="1"/>
            <a:r>
              <a:rPr lang="en-US" altLang="ko-KR" sz="800" dirty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1200 SW 185</a:t>
            </a:r>
            <a:r>
              <a:rPr lang="en-US" altLang="ko-KR" sz="800" baseline="30000" dirty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th</a:t>
            </a:r>
            <a:r>
              <a:rPr lang="en-US" altLang="ko-KR" sz="800" dirty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 Ave. Beaverton, OR 97006 </a:t>
            </a:r>
            <a:r>
              <a:rPr lang="en-US" altLang="ko-KR" sz="800" dirty="0" smtClean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 </a:t>
            </a:r>
          </a:p>
          <a:p>
            <a:pPr algn="ctr" eaLnBrk="1" latinLnBrk="1" hangingPunct="1"/>
            <a:r>
              <a:rPr lang="en-US" altLang="ko-KR" sz="800" b="1" dirty="0" smtClean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http</a:t>
            </a:r>
            <a:r>
              <a:rPr lang="en-US" altLang="ko-KR" sz="800" b="1" dirty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://www.oregoneden.com </a:t>
            </a:r>
            <a:r>
              <a:rPr lang="en-US" altLang="ko-KR" sz="800" b="1" dirty="0" smtClean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800" dirty="0" smtClean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(503)848-8168     </a:t>
            </a:r>
            <a:endParaRPr lang="ko-KR" altLang="en-US" sz="800" dirty="0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080" name="TextBox 26">
            <a:extLst>
              <a:ext uri="{FF2B5EF4-FFF2-40B4-BE49-F238E27FC236}">
                <a16:creationId xmlns:a16="http://schemas.microsoft.com/office/drawing/2014/main" id="{79C964F8-60CB-4708-A6BF-C24A12D1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4994" y="1051589"/>
            <a:ext cx="40142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2019</a:t>
            </a:r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년 </a:t>
            </a:r>
            <a:r>
              <a:rPr lang="en-US" altLang="ko-KR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9</a:t>
            </a:r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월 </a:t>
            </a:r>
            <a:r>
              <a:rPr lang="en-US" altLang="ko-KR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8</a:t>
            </a:r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일 </a:t>
            </a:r>
            <a:r>
              <a:rPr lang="en-US" altLang="ko-KR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(</a:t>
            </a:r>
            <a:r>
              <a:rPr lang="ko-KR" altLang="en-US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제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24</a:t>
            </a:r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권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36</a:t>
            </a:r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호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)                                                              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082" name="Rectangle 2">
            <a:extLst>
              <a:ext uri="{FF2B5EF4-FFF2-40B4-BE49-F238E27FC236}">
                <a16:creationId xmlns:a16="http://schemas.microsoft.com/office/drawing/2014/main" id="{7EE824CC-4F5A-404E-84B7-CF9C69DF9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3" name="Rectangle 4">
            <a:extLst>
              <a:ext uri="{FF2B5EF4-FFF2-40B4-BE49-F238E27FC236}">
                <a16:creationId xmlns:a16="http://schemas.microsoft.com/office/drawing/2014/main" id="{D8972DAF-D489-44F0-ABCB-D76662383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4" name="Rectangle 6">
            <a:extLst>
              <a:ext uri="{FF2B5EF4-FFF2-40B4-BE49-F238E27FC236}">
                <a16:creationId xmlns:a16="http://schemas.microsoft.com/office/drawing/2014/main" id="{241E0174-3F06-4C95-8FEE-38644C3D4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5" name="Rectangle 8">
            <a:extLst>
              <a:ext uri="{FF2B5EF4-FFF2-40B4-BE49-F238E27FC236}">
                <a16:creationId xmlns:a16="http://schemas.microsoft.com/office/drawing/2014/main" id="{1C75B8FC-DFF6-40D2-A2F7-8DF613815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6" name="Rectangle 2">
            <a:extLst>
              <a:ext uri="{FF2B5EF4-FFF2-40B4-BE49-F238E27FC236}">
                <a16:creationId xmlns:a16="http://schemas.microsoft.com/office/drawing/2014/main" id="{D93921F7-38B2-4E6C-8FEB-DD9E5AE45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7" name="Rectangle 4">
            <a:extLst>
              <a:ext uri="{FF2B5EF4-FFF2-40B4-BE49-F238E27FC236}">
                <a16:creationId xmlns:a16="http://schemas.microsoft.com/office/drawing/2014/main" id="{A87BB9C4-3C24-4C87-B96B-763E031C4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8" name="Rectangle 2">
            <a:extLst>
              <a:ext uri="{FF2B5EF4-FFF2-40B4-BE49-F238E27FC236}">
                <a16:creationId xmlns:a16="http://schemas.microsoft.com/office/drawing/2014/main" id="{6ED344F0-C095-4052-876B-B2B94C7C7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89" name="Rectangle 2">
            <a:extLst>
              <a:ext uri="{FF2B5EF4-FFF2-40B4-BE49-F238E27FC236}">
                <a16:creationId xmlns:a16="http://schemas.microsoft.com/office/drawing/2014/main" id="{F06C87D2-4DDF-484E-A278-F7E686AC0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0" name="Rectangle 2">
            <a:extLst>
              <a:ext uri="{FF2B5EF4-FFF2-40B4-BE49-F238E27FC236}">
                <a16:creationId xmlns:a16="http://schemas.microsoft.com/office/drawing/2014/main" id="{5B4786C4-0CAE-4AFC-A6C4-7221FC3E7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1" name="Rectangle 2">
            <a:extLst>
              <a:ext uri="{FF2B5EF4-FFF2-40B4-BE49-F238E27FC236}">
                <a16:creationId xmlns:a16="http://schemas.microsoft.com/office/drawing/2014/main" id="{C5CD7283-EA5A-49C5-86B0-E983BC9F9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2" name="Rectangle 2">
            <a:extLst>
              <a:ext uri="{FF2B5EF4-FFF2-40B4-BE49-F238E27FC236}">
                <a16:creationId xmlns:a16="http://schemas.microsoft.com/office/drawing/2014/main" id="{43BA3527-B845-4342-96DE-F2D87EA4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3" name="Rectangle 2">
            <a:extLst>
              <a:ext uri="{FF2B5EF4-FFF2-40B4-BE49-F238E27FC236}">
                <a16:creationId xmlns:a16="http://schemas.microsoft.com/office/drawing/2014/main" id="{B5CC2C95-6F5D-460B-80AF-A8A98983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094" name="Rectangle 4">
            <a:extLst>
              <a:ext uri="{FF2B5EF4-FFF2-40B4-BE49-F238E27FC236}">
                <a16:creationId xmlns:a16="http://schemas.microsoft.com/office/drawing/2014/main" id="{1C2E53DE-19FE-4173-81DE-5C5B4E73B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095" name="Rectangle 2">
            <a:extLst>
              <a:ext uri="{FF2B5EF4-FFF2-40B4-BE49-F238E27FC236}">
                <a16:creationId xmlns:a16="http://schemas.microsoft.com/office/drawing/2014/main" id="{6CC2170E-1ECD-46A3-92AF-97623400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6" name="Rectangle 2">
            <a:extLst>
              <a:ext uri="{FF2B5EF4-FFF2-40B4-BE49-F238E27FC236}">
                <a16:creationId xmlns:a16="http://schemas.microsoft.com/office/drawing/2014/main" id="{E866C1ED-87B8-485D-BD0B-C4B539ADB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7" name="Rectangle 4">
            <a:extLst>
              <a:ext uri="{FF2B5EF4-FFF2-40B4-BE49-F238E27FC236}">
                <a16:creationId xmlns:a16="http://schemas.microsoft.com/office/drawing/2014/main" id="{4296D9E4-EDEA-4EE4-8512-00271BD05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8" name="Rectangle 2">
            <a:extLst>
              <a:ext uri="{FF2B5EF4-FFF2-40B4-BE49-F238E27FC236}">
                <a16:creationId xmlns:a16="http://schemas.microsoft.com/office/drawing/2014/main" id="{1A9557E0-AB4C-45B3-A2BD-D4757EAE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099" name="Rectangle 2">
            <a:extLst>
              <a:ext uri="{FF2B5EF4-FFF2-40B4-BE49-F238E27FC236}">
                <a16:creationId xmlns:a16="http://schemas.microsoft.com/office/drawing/2014/main" id="{18A87622-6574-4D2A-9568-7A462702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00" name="Rectangle 2">
            <a:extLst>
              <a:ext uri="{FF2B5EF4-FFF2-40B4-BE49-F238E27FC236}">
                <a16:creationId xmlns:a16="http://schemas.microsoft.com/office/drawing/2014/main" id="{E129CB53-D0E5-4CAF-8F87-07ADF15E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1" name="Rectangle 2">
            <a:extLst>
              <a:ext uri="{FF2B5EF4-FFF2-40B4-BE49-F238E27FC236}">
                <a16:creationId xmlns:a16="http://schemas.microsoft.com/office/drawing/2014/main" id="{672F1177-3CF9-4895-B104-B5238A7E0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2" name="Rectangle 2">
            <a:extLst>
              <a:ext uri="{FF2B5EF4-FFF2-40B4-BE49-F238E27FC236}">
                <a16:creationId xmlns:a16="http://schemas.microsoft.com/office/drawing/2014/main" id="{B982D09C-C49E-4961-A50F-2601ABAF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3" name="Rectangle 2">
            <a:extLst>
              <a:ext uri="{FF2B5EF4-FFF2-40B4-BE49-F238E27FC236}">
                <a16:creationId xmlns:a16="http://schemas.microsoft.com/office/drawing/2014/main" id="{46C997D8-950F-49BF-8D7A-FF6352642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4" name="Rectangle 4">
            <a:extLst>
              <a:ext uri="{FF2B5EF4-FFF2-40B4-BE49-F238E27FC236}">
                <a16:creationId xmlns:a16="http://schemas.microsoft.com/office/drawing/2014/main" id="{32D8C7CB-C3C4-4C40-B429-9C9ED729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5" name="Rectangle 2">
            <a:extLst>
              <a:ext uri="{FF2B5EF4-FFF2-40B4-BE49-F238E27FC236}">
                <a16:creationId xmlns:a16="http://schemas.microsoft.com/office/drawing/2014/main" id="{ADB8CDE4-D19B-4B67-A7F9-6CDEE311B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6" name="Rectangle 4">
            <a:extLst>
              <a:ext uri="{FF2B5EF4-FFF2-40B4-BE49-F238E27FC236}">
                <a16:creationId xmlns:a16="http://schemas.microsoft.com/office/drawing/2014/main" id="{E059CC8C-62BE-4305-BEAF-0DAD50CC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7" name="Rectangle 2">
            <a:extLst>
              <a:ext uri="{FF2B5EF4-FFF2-40B4-BE49-F238E27FC236}">
                <a16:creationId xmlns:a16="http://schemas.microsoft.com/office/drawing/2014/main" id="{B1F16172-51DE-45C3-883B-8590DC46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8" name="Rectangle 3">
            <a:extLst>
              <a:ext uri="{FF2B5EF4-FFF2-40B4-BE49-F238E27FC236}">
                <a16:creationId xmlns:a16="http://schemas.microsoft.com/office/drawing/2014/main" id="{7083C3BC-8834-4949-BDA7-2B7AC4C57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09" name="Rectangle 2">
            <a:extLst>
              <a:ext uri="{FF2B5EF4-FFF2-40B4-BE49-F238E27FC236}">
                <a16:creationId xmlns:a16="http://schemas.microsoft.com/office/drawing/2014/main" id="{4A0978D1-D14A-4ADB-8BC4-F4AE859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0" name="Rectangle 2">
            <a:extLst>
              <a:ext uri="{FF2B5EF4-FFF2-40B4-BE49-F238E27FC236}">
                <a16:creationId xmlns:a16="http://schemas.microsoft.com/office/drawing/2014/main" id="{737A4AD0-9BAA-4429-B7B1-0126A58BD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1" name="Rectangle 2">
            <a:extLst>
              <a:ext uri="{FF2B5EF4-FFF2-40B4-BE49-F238E27FC236}">
                <a16:creationId xmlns:a16="http://schemas.microsoft.com/office/drawing/2014/main" id="{B96BDB0F-91B8-469C-88C5-033D53832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2" name="Rectangle 5">
            <a:extLst>
              <a:ext uri="{FF2B5EF4-FFF2-40B4-BE49-F238E27FC236}">
                <a16:creationId xmlns:a16="http://schemas.microsoft.com/office/drawing/2014/main" id="{E074981B-29A4-474D-9958-D9E3F1D17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3" name="Rectangle 7">
            <a:extLst>
              <a:ext uri="{FF2B5EF4-FFF2-40B4-BE49-F238E27FC236}">
                <a16:creationId xmlns:a16="http://schemas.microsoft.com/office/drawing/2014/main" id="{2EA94CB7-9771-4694-A52A-E5B84D375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4" name="Rectangle 9">
            <a:extLst>
              <a:ext uri="{FF2B5EF4-FFF2-40B4-BE49-F238E27FC236}">
                <a16:creationId xmlns:a16="http://schemas.microsoft.com/office/drawing/2014/main" id="{3293C7D2-DB67-412D-B375-605ABCA8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5" name="Rectangle 11">
            <a:extLst>
              <a:ext uri="{FF2B5EF4-FFF2-40B4-BE49-F238E27FC236}">
                <a16:creationId xmlns:a16="http://schemas.microsoft.com/office/drawing/2014/main" id="{B90E57F9-EF7D-4881-B4B0-0928C4008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6" name="Rectangle 2">
            <a:extLst>
              <a:ext uri="{FF2B5EF4-FFF2-40B4-BE49-F238E27FC236}">
                <a16:creationId xmlns:a16="http://schemas.microsoft.com/office/drawing/2014/main" id="{E63220D2-E3AD-40DB-99F5-56E860879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7" name="Rectangle 4">
            <a:extLst>
              <a:ext uri="{FF2B5EF4-FFF2-40B4-BE49-F238E27FC236}">
                <a16:creationId xmlns:a16="http://schemas.microsoft.com/office/drawing/2014/main" id="{45C263B8-9185-4D3C-B0A1-9FFD59D29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8" name="Rectangle 2">
            <a:extLst>
              <a:ext uri="{FF2B5EF4-FFF2-40B4-BE49-F238E27FC236}">
                <a16:creationId xmlns:a16="http://schemas.microsoft.com/office/drawing/2014/main" id="{85B69C69-5B61-44A3-B2F9-C61293671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19" name="Rectangle 4">
            <a:extLst>
              <a:ext uri="{FF2B5EF4-FFF2-40B4-BE49-F238E27FC236}">
                <a16:creationId xmlns:a16="http://schemas.microsoft.com/office/drawing/2014/main" id="{FF921315-E382-47F5-9611-27086359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0" name="Rectangle 2">
            <a:extLst>
              <a:ext uri="{FF2B5EF4-FFF2-40B4-BE49-F238E27FC236}">
                <a16:creationId xmlns:a16="http://schemas.microsoft.com/office/drawing/2014/main" id="{42CF41DD-1AA2-4DFD-8619-EB8ECE43B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1" name="Rectangle 2">
            <a:extLst>
              <a:ext uri="{FF2B5EF4-FFF2-40B4-BE49-F238E27FC236}">
                <a16:creationId xmlns:a16="http://schemas.microsoft.com/office/drawing/2014/main" id="{326530C0-E498-4FDE-964D-D624C97E9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2" name="Rectangle 2">
            <a:extLst>
              <a:ext uri="{FF2B5EF4-FFF2-40B4-BE49-F238E27FC236}">
                <a16:creationId xmlns:a16="http://schemas.microsoft.com/office/drawing/2014/main" id="{7C312B4B-C349-49B6-B51E-661734767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23" name="Rectangle 2">
            <a:extLst>
              <a:ext uri="{FF2B5EF4-FFF2-40B4-BE49-F238E27FC236}">
                <a16:creationId xmlns:a16="http://schemas.microsoft.com/office/drawing/2014/main" id="{5B2B8FF1-522F-4DAB-B2A7-9A938922F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4" name="Rectangle 2">
            <a:extLst>
              <a:ext uri="{FF2B5EF4-FFF2-40B4-BE49-F238E27FC236}">
                <a16:creationId xmlns:a16="http://schemas.microsoft.com/office/drawing/2014/main" id="{F6A190E4-A0D0-4E10-AFB0-B6B2F835F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5" name="Rectangle 2">
            <a:extLst>
              <a:ext uri="{FF2B5EF4-FFF2-40B4-BE49-F238E27FC236}">
                <a16:creationId xmlns:a16="http://schemas.microsoft.com/office/drawing/2014/main" id="{6A8D922B-848A-4C70-A59A-7AD2BACF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26" name="Rectangle 2">
            <a:extLst>
              <a:ext uri="{FF2B5EF4-FFF2-40B4-BE49-F238E27FC236}">
                <a16:creationId xmlns:a16="http://schemas.microsoft.com/office/drawing/2014/main" id="{F837371B-EA77-4933-BEDC-33B1ACB76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27" name="Rectangle 4">
            <a:extLst>
              <a:ext uri="{FF2B5EF4-FFF2-40B4-BE49-F238E27FC236}">
                <a16:creationId xmlns:a16="http://schemas.microsoft.com/office/drawing/2014/main" id="{87B6E08D-ECBA-4B99-A074-C2F1FD4D1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28" name="Rectangle 6">
            <a:extLst>
              <a:ext uri="{FF2B5EF4-FFF2-40B4-BE49-F238E27FC236}">
                <a16:creationId xmlns:a16="http://schemas.microsoft.com/office/drawing/2014/main" id="{116EB1BB-6DE9-4AF9-B4EE-3AD64CDCE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29" name="Rectangle 2">
            <a:extLst>
              <a:ext uri="{FF2B5EF4-FFF2-40B4-BE49-F238E27FC236}">
                <a16:creationId xmlns:a16="http://schemas.microsoft.com/office/drawing/2014/main" id="{21A91458-5CDB-461E-943E-437803E80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0" name="Rectangle 4">
            <a:extLst>
              <a:ext uri="{FF2B5EF4-FFF2-40B4-BE49-F238E27FC236}">
                <a16:creationId xmlns:a16="http://schemas.microsoft.com/office/drawing/2014/main" id="{2E261CD8-0010-4A99-94AF-C3BFF86FE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1" name="Rectangle 6">
            <a:extLst>
              <a:ext uri="{FF2B5EF4-FFF2-40B4-BE49-F238E27FC236}">
                <a16:creationId xmlns:a16="http://schemas.microsoft.com/office/drawing/2014/main" id="{936519B6-831A-4B74-9470-2F9EDA4E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2" name="Rectangle 2">
            <a:extLst>
              <a:ext uri="{FF2B5EF4-FFF2-40B4-BE49-F238E27FC236}">
                <a16:creationId xmlns:a16="http://schemas.microsoft.com/office/drawing/2014/main" id="{8B36C90E-A6F7-42F6-B941-76EE8782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3" name="Rectangle 4">
            <a:extLst>
              <a:ext uri="{FF2B5EF4-FFF2-40B4-BE49-F238E27FC236}">
                <a16:creationId xmlns:a16="http://schemas.microsoft.com/office/drawing/2014/main" id="{1D8B79EF-3013-46DC-BA55-91812B95B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4" name="Rectangle 6">
            <a:extLst>
              <a:ext uri="{FF2B5EF4-FFF2-40B4-BE49-F238E27FC236}">
                <a16:creationId xmlns:a16="http://schemas.microsoft.com/office/drawing/2014/main" id="{2418798A-0155-48CF-9594-AA2A1BE6E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5" name="Rectangle 2">
            <a:extLst>
              <a:ext uri="{FF2B5EF4-FFF2-40B4-BE49-F238E27FC236}">
                <a16:creationId xmlns:a16="http://schemas.microsoft.com/office/drawing/2014/main" id="{BE2CF855-76F2-4E5E-8909-AB535E419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6" name="Rectangle 2">
            <a:extLst>
              <a:ext uri="{FF2B5EF4-FFF2-40B4-BE49-F238E27FC236}">
                <a16:creationId xmlns:a16="http://schemas.microsoft.com/office/drawing/2014/main" id="{DF673832-5845-45FA-A4AB-DD6CB4F60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7" name="Rectangle 4">
            <a:extLst>
              <a:ext uri="{FF2B5EF4-FFF2-40B4-BE49-F238E27FC236}">
                <a16:creationId xmlns:a16="http://schemas.microsoft.com/office/drawing/2014/main" id="{FF42955E-D783-40AD-A0B2-BFC5B8DAE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8" name="Rectangle 6">
            <a:extLst>
              <a:ext uri="{FF2B5EF4-FFF2-40B4-BE49-F238E27FC236}">
                <a16:creationId xmlns:a16="http://schemas.microsoft.com/office/drawing/2014/main" id="{F112E81A-90B7-4DBB-8852-378C60333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39" name="Rectangle 2">
            <a:extLst>
              <a:ext uri="{FF2B5EF4-FFF2-40B4-BE49-F238E27FC236}">
                <a16:creationId xmlns:a16="http://schemas.microsoft.com/office/drawing/2014/main" id="{FEC2743F-5A48-4321-805C-AE1B28986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0" name="Rectangle 2">
            <a:extLst>
              <a:ext uri="{FF2B5EF4-FFF2-40B4-BE49-F238E27FC236}">
                <a16:creationId xmlns:a16="http://schemas.microsoft.com/office/drawing/2014/main" id="{F87B8903-7E99-421F-970B-3E683BA4A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1" name="Rectangle 2">
            <a:extLst>
              <a:ext uri="{FF2B5EF4-FFF2-40B4-BE49-F238E27FC236}">
                <a16:creationId xmlns:a16="http://schemas.microsoft.com/office/drawing/2014/main" id="{C913B161-F074-41B4-957C-CC41FF2DC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2" name="Rectangle 2">
            <a:extLst>
              <a:ext uri="{FF2B5EF4-FFF2-40B4-BE49-F238E27FC236}">
                <a16:creationId xmlns:a16="http://schemas.microsoft.com/office/drawing/2014/main" id="{AF435178-1404-4F5A-BB03-11AA2E269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3" name="Rectangle 2">
            <a:extLst>
              <a:ext uri="{FF2B5EF4-FFF2-40B4-BE49-F238E27FC236}">
                <a16:creationId xmlns:a16="http://schemas.microsoft.com/office/drawing/2014/main" id="{F53578D4-A302-496C-A771-C5CE8C216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4" name="Rectangle 2">
            <a:extLst>
              <a:ext uri="{FF2B5EF4-FFF2-40B4-BE49-F238E27FC236}">
                <a16:creationId xmlns:a16="http://schemas.microsoft.com/office/drawing/2014/main" id="{32544F20-7BF2-4118-B5CB-870D73CB6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5" name="Rectangle 2">
            <a:extLst>
              <a:ext uri="{FF2B5EF4-FFF2-40B4-BE49-F238E27FC236}">
                <a16:creationId xmlns:a16="http://schemas.microsoft.com/office/drawing/2014/main" id="{6AD33A53-9941-46CC-A7DB-5306704B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6" name="Rectangle 2">
            <a:extLst>
              <a:ext uri="{FF2B5EF4-FFF2-40B4-BE49-F238E27FC236}">
                <a16:creationId xmlns:a16="http://schemas.microsoft.com/office/drawing/2014/main" id="{1BE8A545-775A-4DC4-9EE5-3BDA05B84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7" name="Rectangle 2">
            <a:extLst>
              <a:ext uri="{FF2B5EF4-FFF2-40B4-BE49-F238E27FC236}">
                <a16:creationId xmlns:a16="http://schemas.microsoft.com/office/drawing/2014/main" id="{7D59D6E7-D6CE-4BFD-A1CB-9111C3BE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8" name="Rectangle 7">
            <a:extLst>
              <a:ext uri="{FF2B5EF4-FFF2-40B4-BE49-F238E27FC236}">
                <a16:creationId xmlns:a16="http://schemas.microsoft.com/office/drawing/2014/main" id="{1AF3A851-503C-47DE-8597-89B6908B4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49" name="Rectangle 2">
            <a:extLst>
              <a:ext uri="{FF2B5EF4-FFF2-40B4-BE49-F238E27FC236}">
                <a16:creationId xmlns:a16="http://schemas.microsoft.com/office/drawing/2014/main" id="{50BDE3B6-A3FE-47D5-AC6E-62970135F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0" name="Rectangle 2">
            <a:extLst>
              <a:ext uri="{FF2B5EF4-FFF2-40B4-BE49-F238E27FC236}">
                <a16:creationId xmlns:a16="http://schemas.microsoft.com/office/drawing/2014/main" id="{9CA0A7F5-251D-41A0-B462-58FF592AD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1" name="Rectangle 2">
            <a:extLst>
              <a:ext uri="{FF2B5EF4-FFF2-40B4-BE49-F238E27FC236}">
                <a16:creationId xmlns:a16="http://schemas.microsoft.com/office/drawing/2014/main" id="{091939E8-B0A4-459B-A39D-4896F7290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2" name="Rectangle 2">
            <a:extLst>
              <a:ext uri="{FF2B5EF4-FFF2-40B4-BE49-F238E27FC236}">
                <a16:creationId xmlns:a16="http://schemas.microsoft.com/office/drawing/2014/main" id="{E0B4B39B-61F8-4777-B983-AE62F6BD1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3" name="Rectangle 4">
            <a:extLst>
              <a:ext uri="{FF2B5EF4-FFF2-40B4-BE49-F238E27FC236}">
                <a16:creationId xmlns:a16="http://schemas.microsoft.com/office/drawing/2014/main" id="{75FA0EA1-7BAF-4549-9330-F288BA14C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4" name="Rectangle 2">
            <a:extLst>
              <a:ext uri="{FF2B5EF4-FFF2-40B4-BE49-F238E27FC236}">
                <a16:creationId xmlns:a16="http://schemas.microsoft.com/office/drawing/2014/main" id="{779C786F-1C1B-457D-B88A-157A6BEF5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5" name="Rectangle 2">
            <a:extLst>
              <a:ext uri="{FF2B5EF4-FFF2-40B4-BE49-F238E27FC236}">
                <a16:creationId xmlns:a16="http://schemas.microsoft.com/office/drawing/2014/main" id="{5C50500C-1BF7-4706-BDC3-3806B154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6" name="Rectangle 2">
            <a:extLst>
              <a:ext uri="{FF2B5EF4-FFF2-40B4-BE49-F238E27FC236}">
                <a16:creationId xmlns:a16="http://schemas.microsoft.com/office/drawing/2014/main" id="{5D8787BF-9B27-4788-BDE5-2BB1C01D6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7" name="Rectangle 4">
            <a:extLst>
              <a:ext uri="{FF2B5EF4-FFF2-40B4-BE49-F238E27FC236}">
                <a16:creationId xmlns:a16="http://schemas.microsoft.com/office/drawing/2014/main" id="{A6B30F7E-82AF-485F-AB7C-4F15292FB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8" name="Rectangle 6">
            <a:extLst>
              <a:ext uri="{FF2B5EF4-FFF2-40B4-BE49-F238E27FC236}">
                <a16:creationId xmlns:a16="http://schemas.microsoft.com/office/drawing/2014/main" id="{D3DA7586-4427-4292-9322-8DAE4CE2D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59" name="Rectangle 2">
            <a:extLst>
              <a:ext uri="{FF2B5EF4-FFF2-40B4-BE49-F238E27FC236}">
                <a16:creationId xmlns:a16="http://schemas.microsoft.com/office/drawing/2014/main" id="{F9DBBFE3-F1E6-4957-A7AF-62E2309F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60" name="Rectangle 2">
            <a:extLst>
              <a:ext uri="{FF2B5EF4-FFF2-40B4-BE49-F238E27FC236}">
                <a16:creationId xmlns:a16="http://schemas.microsoft.com/office/drawing/2014/main" id="{4A63338B-05DF-4B16-B529-4F774208F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3161" name="Rectangle 2">
            <a:extLst>
              <a:ext uri="{FF2B5EF4-FFF2-40B4-BE49-F238E27FC236}">
                <a16:creationId xmlns:a16="http://schemas.microsoft.com/office/drawing/2014/main" id="{FC90C1B4-21A2-4298-BFDF-FB020A0BB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62" name="Rectangle 2">
            <a:extLst>
              <a:ext uri="{FF2B5EF4-FFF2-40B4-BE49-F238E27FC236}">
                <a16:creationId xmlns:a16="http://schemas.microsoft.com/office/drawing/2014/main" id="{F48FB240-E310-4BA1-8BCC-6FB887DB9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63" name="Rectangle 2">
            <a:extLst>
              <a:ext uri="{FF2B5EF4-FFF2-40B4-BE49-F238E27FC236}">
                <a16:creationId xmlns:a16="http://schemas.microsoft.com/office/drawing/2014/main" id="{69A809E3-BC33-4703-B7C2-3C96C1257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en-US" altLang="ko-KR"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64" name="Rectangle 210">
            <a:extLst>
              <a:ext uri="{FF2B5EF4-FFF2-40B4-BE49-F238E27FC236}">
                <a16:creationId xmlns:a16="http://schemas.microsoft.com/office/drawing/2014/main" id="{8D3D9D55-02CA-4BCD-A57C-5142389EC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65" name="Rectangle 219">
            <a:extLst>
              <a:ext uri="{FF2B5EF4-FFF2-40B4-BE49-F238E27FC236}">
                <a16:creationId xmlns:a16="http://schemas.microsoft.com/office/drawing/2014/main" id="{F0FBF34F-8053-452A-AE21-38A2796C6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66" name="Rectangle 230">
            <a:extLst>
              <a:ext uri="{FF2B5EF4-FFF2-40B4-BE49-F238E27FC236}">
                <a16:creationId xmlns:a16="http://schemas.microsoft.com/office/drawing/2014/main" id="{1AF7F7DF-42EF-4239-BEAD-3A273323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67" name="Rectangle 241">
            <a:extLst>
              <a:ext uri="{FF2B5EF4-FFF2-40B4-BE49-F238E27FC236}">
                <a16:creationId xmlns:a16="http://schemas.microsoft.com/office/drawing/2014/main" id="{B9B4C439-6310-44D1-940A-38BEFEE0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68" name="Rectangle 218">
            <a:extLst>
              <a:ext uri="{FF2B5EF4-FFF2-40B4-BE49-F238E27FC236}">
                <a16:creationId xmlns:a16="http://schemas.microsoft.com/office/drawing/2014/main" id="{2FA1326A-FA6D-4A11-BBA0-94081326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69" name="Rectangle 220">
            <a:extLst>
              <a:ext uri="{FF2B5EF4-FFF2-40B4-BE49-F238E27FC236}">
                <a16:creationId xmlns:a16="http://schemas.microsoft.com/office/drawing/2014/main" id="{951C0BCC-8820-4613-958C-D2A0A2518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0" name="Rectangle 222">
            <a:extLst>
              <a:ext uri="{FF2B5EF4-FFF2-40B4-BE49-F238E27FC236}">
                <a16:creationId xmlns:a16="http://schemas.microsoft.com/office/drawing/2014/main" id="{D4AE2517-9C97-4350-8A23-FAD326E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1" name="Rectangle 237">
            <a:extLst>
              <a:ext uri="{FF2B5EF4-FFF2-40B4-BE49-F238E27FC236}">
                <a16:creationId xmlns:a16="http://schemas.microsoft.com/office/drawing/2014/main" id="{0E9D6288-341F-433A-981E-516169683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2" name="Rectangle 239">
            <a:extLst>
              <a:ext uri="{FF2B5EF4-FFF2-40B4-BE49-F238E27FC236}">
                <a16:creationId xmlns:a16="http://schemas.microsoft.com/office/drawing/2014/main" id="{A9446684-4EF0-4147-98DC-8DC43EA4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3" name="Rectangle 241">
            <a:extLst>
              <a:ext uri="{FF2B5EF4-FFF2-40B4-BE49-F238E27FC236}">
                <a16:creationId xmlns:a16="http://schemas.microsoft.com/office/drawing/2014/main" id="{8523D840-5698-4ED3-851E-C5C59FB76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4" name="Rectangle 233">
            <a:extLst>
              <a:ext uri="{FF2B5EF4-FFF2-40B4-BE49-F238E27FC236}">
                <a16:creationId xmlns:a16="http://schemas.microsoft.com/office/drawing/2014/main" id="{C9E17BF3-4E6C-4796-9C4B-3DF6B5714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5" name="Rectangle 225">
            <a:extLst>
              <a:ext uri="{FF2B5EF4-FFF2-40B4-BE49-F238E27FC236}">
                <a16:creationId xmlns:a16="http://schemas.microsoft.com/office/drawing/2014/main" id="{63E14757-2E43-4DDC-97AB-F394149A7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6" name="Rectangle 230">
            <a:extLst>
              <a:ext uri="{FF2B5EF4-FFF2-40B4-BE49-F238E27FC236}">
                <a16:creationId xmlns:a16="http://schemas.microsoft.com/office/drawing/2014/main" id="{302D06D5-7A8D-4A79-BFE7-2A03B888E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7" name="Rectangle 220">
            <a:extLst>
              <a:ext uri="{FF2B5EF4-FFF2-40B4-BE49-F238E27FC236}">
                <a16:creationId xmlns:a16="http://schemas.microsoft.com/office/drawing/2014/main" id="{646A94B5-7690-4A81-B368-F90893218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78" name="Rectangle 246">
            <a:extLst>
              <a:ext uri="{FF2B5EF4-FFF2-40B4-BE49-F238E27FC236}">
                <a16:creationId xmlns:a16="http://schemas.microsoft.com/office/drawing/2014/main" id="{6DF2332A-8332-4022-BED0-4570EF41E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79" name="Rectangle 229">
            <a:extLst>
              <a:ext uri="{FF2B5EF4-FFF2-40B4-BE49-F238E27FC236}">
                <a16:creationId xmlns:a16="http://schemas.microsoft.com/office/drawing/2014/main" id="{52489F16-915A-4763-A70D-4462752B3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80" name="Rectangle 233">
            <a:extLst>
              <a:ext uri="{FF2B5EF4-FFF2-40B4-BE49-F238E27FC236}">
                <a16:creationId xmlns:a16="http://schemas.microsoft.com/office/drawing/2014/main" id="{DA87361C-50C0-4A12-A76B-59C10E011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1" name="Rectangle 253">
            <a:extLst>
              <a:ext uri="{FF2B5EF4-FFF2-40B4-BE49-F238E27FC236}">
                <a16:creationId xmlns:a16="http://schemas.microsoft.com/office/drawing/2014/main" id="{47AF1822-08FC-4966-87A3-FCDF10B6E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2" name="Rectangle 250">
            <a:extLst>
              <a:ext uri="{FF2B5EF4-FFF2-40B4-BE49-F238E27FC236}">
                <a16:creationId xmlns:a16="http://schemas.microsoft.com/office/drawing/2014/main" id="{08B8B564-C2E0-4DCD-8DB0-956D60216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3" name="Rectangle 242">
            <a:extLst>
              <a:ext uri="{FF2B5EF4-FFF2-40B4-BE49-F238E27FC236}">
                <a16:creationId xmlns:a16="http://schemas.microsoft.com/office/drawing/2014/main" id="{CF110BF4-8621-48BA-B384-6ABE9FA3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4" name="Rectangle 350">
            <a:extLst>
              <a:ext uri="{FF2B5EF4-FFF2-40B4-BE49-F238E27FC236}">
                <a16:creationId xmlns:a16="http://schemas.microsoft.com/office/drawing/2014/main" id="{CBB403D6-EF1F-4B5E-B839-E9EF4BE52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5" name="Rectangle 237">
            <a:extLst>
              <a:ext uri="{FF2B5EF4-FFF2-40B4-BE49-F238E27FC236}">
                <a16:creationId xmlns:a16="http://schemas.microsoft.com/office/drawing/2014/main" id="{0D15DD53-74ED-40CF-A872-A5841C4E8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6" name="Rectangle 244">
            <a:extLst>
              <a:ext uri="{FF2B5EF4-FFF2-40B4-BE49-F238E27FC236}">
                <a16:creationId xmlns:a16="http://schemas.microsoft.com/office/drawing/2014/main" id="{A3621AA3-9D93-4136-9168-F3A8B7DBA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7" name="Rectangle 242">
            <a:extLst>
              <a:ext uri="{FF2B5EF4-FFF2-40B4-BE49-F238E27FC236}">
                <a16:creationId xmlns:a16="http://schemas.microsoft.com/office/drawing/2014/main" id="{1DBD1A05-07DE-443B-B672-4EE6A5377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188" name="Rectangle 281">
            <a:extLst>
              <a:ext uri="{FF2B5EF4-FFF2-40B4-BE49-F238E27FC236}">
                <a16:creationId xmlns:a16="http://schemas.microsoft.com/office/drawing/2014/main" id="{C94F6FAB-2EFC-4F54-89EC-249C158A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38" name="Rectangle 253">
            <a:extLst>
              <a:ext uri="{FF2B5EF4-FFF2-40B4-BE49-F238E27FC236}">
                <a16:creationId xmlns:a16="http://schemas.microsoft.com/office/drawing/2014/main" id="{86A783E2-5C25-47C7-80DB-31C28DB87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39" name="Rectangle 301">
            <a:extLst>
              <a:ext uri="{FF2B5EF4-FFF2-40B4-BE49-F238E27FC236}">
                <a16:creationId xmlns:a16="http://schemas.microsoft.com/office/drawing/2014/main" id="{1C989372-B016-40F9-82A4-E27EDF597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0" name="Rectangle 256">
            <a:extLst>
              <a:ext uri="{FF2B5EF4-FFF2-40B4-BE49-F238E27FC236}">
                <a16:creationId xmlns:a16="http://schemas.microsoft.com/office/drawing/2014/main" id="{233B3626-4C86-46D5-A575-0170022B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1" name="Rectangle 310">
            <a:extLst>
              <a:ext uri="{FF2B5EF4-FFF2-40B4-BE49-F238E27FC236}">
                <a16:creationId xmlns:a16="http://schemas.microsoft.com/office/drawing/2014/main" id="{4827EC6D-838F-45C4-9117-65EEEBEF4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2" name="Rectangle 324">
            <a:extLst>
              <a:ext uri="{FF2B5EF4-FFF2-40B4-BE49-F238E27FC236}">
                <a16:creationId xmlns:a16="http://schemas.microsoft.com/office/drawing/2014/main" id="{1F783819-1772-4762-B9E6-E23070295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3" name="Rectangle 261">
            <a:extLst>
              <a:ext uri="{FF2B5EF4-FFF2-40B4-BE49-F238E27FC236}">
                <a16:creationId xmlns:a16="http://schemas.microsoft.com/office/drawing/2014/main" id="{BA3FA737-4D15-427D-A70C-EF4D22AB4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4" name="Rectangle 315">
            <a:extLst>
              <a:ext uri="{FF2B5EF4-FFF2-40B4-BE49-F238E27FC236}">
                <a16:creationId xmlns:a16="http://schemas.microsoft.com/office/drawing/2014/main" id="{56E04244-C5AB-4DBA-B0EF-E4B6020F5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5" name="Rectangle 281">
            <a:extLst>
              <a:ext uri="{FF2B5EF4-FFF2-40B4-BE49-F238E27FC236}">
                <a16:creationId xmlns:a16="http://schemas.microsoft.com/office/drawing/2014/main" id="{582B0D8B-03BB-4C54-BA3A-6E1D3338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6" name="Rectangle 276">
            <a:extLst>
              <a:ext uri="{FF2B5EF4-FFF2-40B4-BE49-F238E27FC236}">
                <a16:creationId xmlns:a16="http://schemas.microsoft.com/office/drawing/2014/main" id="{AFF1A306-E780-48EA-A9C1-24FD952F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7" name="Rectangle 276">
            <a:extLst>
              <a:ext uri="{FF2B5EF4-FFF2-40B4-BE49-F238E27FC236}">
                <a16:creationId xmlns:a16="http://schemas.microsoft.com/office/drawing/2014/main" id="{CABF0EC3-4217-4B25-9730-435B2C46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8" name="Rectangle 286">
            <a:extLst>
              <a:ext uri="{FF2B5EF4-FFF2-40B4-BE49-F238E27FC236}">
                <a16:creationId xmlns:a16="http://schemas.microsoft.com/office/drawing/2014/main" id="{040EA212-A27E-4B74-941F-6E6326AF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49" name="Rectangle 315">
            <a:extLst>
              <a:ext uri="{FF2B5EF4-FFF2-40B4-BE49-F238E27FC236}">
                <a16:creationId xmlns:a16="http://schemas.microsoft.com/office/drawing/2014/main" id="{458380F5-D1A4-4F41-A655-1B09064B2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0" name="Rectangle 282">
            <a:extLst>
              <a:ext uri="{FF2B5EF4-FFF2-40B4-BE49-F238E27FC236}">
                <a16:creationId xmlns:a16="http://schemas.microsoft.com/office/drawing/2014/main" id="{007146C1-AC4E-4652-8C2A-A9F0D775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1" name="Rectangle 272">
            <a:extLst>
              <a:ext uri="{FF2B5EF4-FFF2-40B4-BE49-F238E27FC236}">
                <a16:creationId xmlns:a16="http://schemas.microsoft.com/office/drawing/2014/main" id="{E4870682-76CF-4AB5-BB11-8A3AD21BC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2" name="Rectangle 308">
            <a:extLst>
              <a:ext uri="{FF2B5EF4-FFF2-40B4-BE49-F238E27FC236}">
                <a16:creationId xmlns:a16="http://schemas.microsoft.com/office/drawing/2014/main" id="{1ABF7427-B6E0-46C4-911B-90D6DEDCF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3" name="Rectangle 303">
            <a:extLst>
              <a:ext uri="{FF2B5EF4-FFF2-40B4-BE49-F238E27FC236}">
                <a16:creationId xmlns:a16="http://schemas.microsoft.com/office/drawing/2014/main" id="{24C25D86-8CE4-4CCD-845A-20DE25519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4" name="Rectangle 276">
            <a:extLst>
              <a:ext uri="{FF2B5EF4-FFF2-40B4-BE49-F238E27FC236}">
                <a16:creationId xmlns:a16="http://schemas.microsoft.com/office/drawing/2014/main" id="{CD7483EE-983D-4BAA-9CD9-0F2BFCED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5" name="Rectangle 290">
            <a:extLst>
              <a:ext uri="{FF2B5EF4-FFF2-40B4-BE49-F238E27FC236}">
                <a16:creationId xmlns:a16="http://schemas.microsoft.com/office/drawing/2014/main" id="{137D6A39-2A99-449E-B603-D0146463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6" name="Rectangle 279">
            <a:extLst>
              <a:ext uri="{FF2B5EF4-FFF2-40B4-BE49-F238E27FC236}">
                <a16:creationId xmlns:a16="http://schemas.microsoft.com/office/drawing/2014/main" id="{FF352060-F535-4182-B0EC-C8577BC17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7" name="Rectangle 301">
            <a:extLst>
              <a:ext uri="{FF2B5EF4-FFF2-40B4-BE49-F238E27FC236}">
                <a16:creationId xmlns:a16="http://schemas.microsoft.com/office/drawing/2014/main" id="{5C8BD310-1B80-437F-898A-CFC8A9769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8" name="Rectangle 287">
            <a:extLst>
              <a:ext uri="{FF2B5EF4-FFF2-40B4-BE49-F238E27FC236}">
                <a16:creationId xmlns:a16="http://schemas.microsoft.com/office/drawing/2014/main" id="{F0DF1634-3CFC-4579-9225-696890042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59" name="Rectangle 289">
            <a:extLst>
              <a:ext uri="{FF2B5EF4-FFF2-40B4-BE49-F238E27FC236}">
                <a16:creationId xmlns:a16="http://schemas.microsoft.com/office/drawing/2014/main" id="{32F88D21-E501-4F52-B11B-43B4B1498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0" name="Rectangle 290">
            <a:extLst>
              <a:ext uri="{FF2B5EF4-FFF2-40B4-BE49-F238E27FC236}">
                <a16:creationId xmlns:a16="http://schemas.microsoft.com/office/drawing/2014/main" id="{22007428-1D4E-4E42-91E8-97A3A2D1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61" name="Rectangle 282">
            <a:extLst>
              <a:ext uri="{FF2B5EF4-FFF2-40B4-BE49-F238E27FC236}">
                <a16:creationId xmlns:a16="http://schemas.microsoft.com/office/drawing/2014/main" id="{F2221E17-0635-452B-A69C-75E924FD7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2" name="Rectangle 284">
            <a:extLst>
              <a:ext uri="{FF2B5EF4-FFF2-40B4-BE49-F238E27FC236}">
                <a16:creationId xmlns:a16="http://schemas.microsoft.com/office/drawing/2014/main" id="{1A30B2B3-394D-4B25-B274-54C37A893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3" name="Rectangle 287">
            <a:extLst>
              <a:ext uri="{FF2B5EF4-FFF2-40B4-BE49-F238E27FC236}">
                <a16:creationId xmlns:a16="http://schemas.microsoft.com/office/drawing/2014/main" id="{E951EF84-09FF-49E3-8768-D6EFD45CF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4" name="Rectangle 279">
            <a:extLst>
              <a:ext uri="{FF2B5EF4-FFF2-40B4-BE49-F238E27FC236}">
                <a16:creationId xmlns:a16="http://schemas.microsoft.com/office/drawing/2014/main" id="{4EE23723-DC91-46C1-8F15-18042A458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5" name="Rectangle 281">
            <a:extLst>
              <a:ext uri="{FF2B5EF4-FFF2-40B4-BE49-F238E27FC236}">
                <a16:creationId xmlns:a16="http://schemas.microsoft.com/office/drawing/2014/main" id="{583A2BE6-0950-441B-A5A3-75440872B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6" name="Rectangle 280">
            <a:extLst>
              <a:ext uri="{FF2B5EF4-FFF2-40B4-BE49-F238E27FC236}">
                <a16:creationId xmlns:a16="http://schemas.microsoft.com/office/drawing/2014/main" id="{35EC2C34-631E-4B5E-85B8-5D1107C5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7" name="Rectangle 285">
            <a:extLst>
              <a:ext uri="{FF2B5EF4-FFF2-40B4-BE49-F238E27FC236}">
                <a16:creationId xmlns:a16="http://schemas.microsoft.com/office/drawing/2014/main" id="{59713F99-CCEC-42E0-803E-BCA873B13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68" name="Rectangle 304">
            <a:extLst>
              <a:ext uri="{FF2B5EF4-FFF2-40B4-BE49-F238E27FC236}">
                <a16:creationId xmlns:a16="http://schemas.microsoft.com/office/drawing/2014/main" id="{1A924E96-5501-4A77-A699-FEB4729E2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69" name="Rectangle 292">
            <a:extLst>
              <a:ext uri="{FF2B5EF4-FFF2-40B4-BE49-F238E27FC236}">
                <a16:creationId xmlns:a16="http://schemas.microsoft.com/office/drawing/2014/main" id="{D0DFF919-736C-46A4-AE42-0EEB8A5E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0" name="Rectangle 296">
            <a:extLst>
              <a:ext uri="{FF2B5EF4-FFF2-40B4-BE49-F238E27FC236}">
                <a16:creationId xmlns:a16="http://schemas.microsoft.com/office/drawing/2014/main" id="{4A0DF649-88B7-439E-AD8B-EFA7638ED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1" name="Rectangle 297">
            <a:extLst>
              <a:ext uri="{FF2B5EF4-FFF2-40B4-BE49-F238E27FC236}">
                <a16:creationId xmlns:a16="http://schemas.microsoft.com/office/drawing/2014/main" id="{72090E5D-F107-4611-92AD-FDDA99C9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2" name="Rectangle 389">
            <a:extLst>
              <a:ext uri="{FF2B5EF4-FFF2-40B4-BE49-F238E27FC236}">
                <a16:creationId xmlns:a16="http://schemas.microsoft.com/office/drawing/2014/main" id="{6748420E-6CD3-4554-8EC9-E3402A4D6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3" name="Rectangle 283">
            <a:extLst>
              <a:ext uri="{FF2B5EF4-FFF2-40B4-BE49-F238E27FC236}">
                <a16:creationId xmlns:a16="http://schemas.microsoft.com/office/drawing/2014/main" id="{D835248A-5E58-44F9-B69F-0515CDB22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74" name="Rectangle 335">
            <a:extLst>
              <a:ext uri="{FF2B5EF4-FFF2-40B4-BE49-F238E27FC236}">
                <a16:creationId xmlns:a16="http://schemas.microsoft.com/office/drawing/2014/main" id="{97B78339-B378-4AFA-A07F-A920840F7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75" name="Rectangle 294">
            <a:extLst>
              <a:ext uri="{FF2B5EF4-FFF2-40B4-BE49-F238E27FC236}">
                <a16:creationId xmlns:a16="http://schemas.microsoft.com/office/drawing/2014/main" id="{CF463376-CEB8-4A3F-A470-4DFAEC5B4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6" name="Rectangle 294">
            <a:extLst>
              <a:ext uri="{FF2B5EF4-FFF2-40B4-BE49-F238E27FC236}">
                <a16:creationId xmlns:a16="http://schemas.microsoft.com/office/drawing/2014/main" id="{4A55BEF9-6297-459F-8D82-F4A81988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7" name="Rectangle 307">
            <a:extLst>
              <a:ext uri="{FF2B5EF4-FFF2-40B4-BE49-F238E27FC236}">
                <a16:creationId xmlns:a16="http://schemas.microsoft.com/office/drawing/2014/main" id="{BF7776BD-EE5D-487E-963F-B187186E4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8" name="Rectangle 305">
            <a:extLst>
              <a:ext uri="{FF2B5EF4-FFF2-40B4-BE49-F238E27FC236}">
                <a16:creationId xmlns:a16="http://schemas.microsoft.com/office/drawing/2014/main" id="{89C56718-B9D2-4F5E-8670-E36A097D6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79" name="Rectangle 350">
            <a:extLst>
              <a:ext uri="{FF2B5EF4-FFF2-40B4-BE49-F238E27FC236}">
                <a16:creationId xmlns:a16="http://schemas.microsoft.com/office/drawing/2014/main" id="{1EDD5659-9B12-4135-AE3E-7767A6BF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0" name="Rectangle 315">
            <a:extLst>
              <a:ext uri="{FF2B5EF4-FFF2-40B4-BE49-F238E27FC236}">
                <a16:creationId xmlns:a16="http://schemas.microsoft.com/office/drawing/2014/main" id="{1C8B242B-0FF0-4ADC-B5D8-AD279E505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ko-KR"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81" name="Rectangle 305">
            <a:extLst>
              <a:ext uri="{FF2B5EF4-FFF2-40B4-BE49-F238E27FC236}">
                <a16:creationId xmlns:a16="http://schemas.microsoft.com/office/drawing/2014/main" id="{11E2F2F3-DC7F-4E68-9570-72DF063D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2" name="Rectangle 312">
            <a:extLst>
              <a:ext uri="{FF2B5EF4-FFF2-40B4-BE49-F238E27FC236}">
                <a16:creationId xmlns:a16="http://schemas.microsoft.com/office/drawing/2014/main" id="{C8FA425D-33ED-4E61-A2AD-86316C6B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3" name="Rectangle 347">
            <a:extLst>
              <a:ext uri="{FF2B5EF4-FFF2-40B4-BE49-F238E27FC236}">
                <a16:creationId xmlns:a16="http://schemas.microsoft.com/office/drawing/2014/main" id="{DB9BD868-7186-46C9-8D4E-AFDD67671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4" name="Rectangle 312">
            <a:extLst>
              <a:ext uri="{FF2B5EF4-FFF2-40B4-BE49-F238E27FC236}">
                <a16:creationId xmlns:a16="http://schemas.microsoft.com/office/drawing/2014/main" id="{35130687-4884-4859-87EE-5267FB73A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5" name="Rectangle 314">
            <a:extLst>
              <a:ext uri="{FF2B5EF4-FFF2-40B4-BE49-F238E27FC236}">
                <a16:creationId xmlns:a16="http://schemas.microsoft.com/office/drawing/2014/main" id="{849E537C-5698-477D-AC3F-86D3F4C5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6" name="Rectangle 313">
            <a:extLst>
              <a:ext uri="{FF2B5EF4-FFF2-40B4-BE49-F238E27FC236}">
                <a16:creationId xmlns:a16="http://schemas.microsoft.com/office/drawing/2014/main" id="{496FD350-26CA-4477-8FC5-C3C2D00C8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7" name="Rectangle 321">
            <a:extLst>
              <a:ext uri="{FF2B5EF4-FFF2-40B4-BE49-F238E27FC236}">
                <a16:creationId xmlns:a16="http://schemas.microsoft.com/office/drawing/2014/main" id="{ED3A1867-D3D3-45CB-B233-728C83E09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8" name="Rectangle 359">
            <a:extLst>
              <a:ext uri="{FF2B5EF4-FFF2-40B4-BE49-F238E27FC236}">
                <a16:creationId xmlns:a16="http://schemas.microsoft.com/office/drawing/2014/main" id="{470A9DD2-F413-4179-8DFA-6212ECAF1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89" name="Rectangle 324">
            <a:extLst>
              <a:ext uri="{FF2B5EF4-FFF2-40B4-BE49-F238E27FC236}">
                <a16:creationId xmlns:a16="http://schemas.microsoft.com/office/drawing/2014/main" id="{1EB510E2-FEE0-4C36-A2AF-D0DAD407D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sp>
        <p:nvSpPr>
          <p:cNvPr id="3290" name="Rectangle 335">
            <a:extLst>
              <a:ext uri="{FF2B5EF4-FFF2-40B4-BE49-F238E27FC236}">
                <a16:creationId xmlns:a16="http://schemas.microsoft.com/office/drawing/2014/main" id="{DFD08139-DAB2-4F3A-AA4C-23423CCF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-88900"/>
            <a:ext cx="1280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ko-KR" altLang="en-US">
              <a:ea typeface="Malgun Gothic" panose="020B0503020000020004" pitchFamily="50" charset="-127"/>
            </a:endParaRPr>
          </a:p>
        </p:txBody>
      </p:sp>
      <p:graphicFrame>
        <p:nvGraphicFramePr>
          <p:cNvPr id="197" name="표 32">
            <a:extLst>
              <a:ext uri="{FF2B5EF4-FFF2-40B4-BE49-F238E27FC236}">
                <a16:creationId xmlns:a16="http://schemas.microsoft.com/office/drawing/2014/main" id="{FBA39C05-AFBF-46BE-8D5B-B5033DD8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310316"/>
              </p:ext>
            </p:extLst>
          </p:nvPr>
        </p:nvGraphicFramePr>
        <p:xfrm>
          <a:off x="4480550" y="967419"/>
          <a:ext cx="3840500" cy="2367844"/>
        </p:xfrm>
        <a:graphic>
          <a:graphicData uri="http://schemas.openxmlformats.org/drawingml/2006/table">
            <a:tbl>
              <a:tblPr/>
              <a:tblGrid>
                <a:gridCol w="92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1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650"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새신자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박종환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이은미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남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여성도회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레바논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송미영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송민호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재원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재석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남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여성도회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온두라스 신학교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정재웅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허미선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명훈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시은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(4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남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,5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여성도회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베트남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김민원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주은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(3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여성도회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현지교회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13673"/>
                  </a:ext>
                </a:extLst>
              </a:tr>
              <a:tr h="128636"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성도회월례회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1,2,3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남성도회 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1,2,3,4,5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여성도회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 </a:t>
                      </a:r>
                      <a:endParaRPr kumimoji="0" lang="en-US" altLang="ko-KR" sz="5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4,5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남성도회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: 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93743"/>
                  </a:ext>
                </a:extLst>
              </a:tr>
              <a:tr h="128636"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에덴성경공부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마더와이즈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지혜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수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)-11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수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  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주간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26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목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)-11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목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  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주간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시간 및 장소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시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-12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시  본관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차일드 케어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목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  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문의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김보혜 집사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84915"/>
                  </a:ext>
                </a:extLst>
              </a:tr>
              <a:tr h="31700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교우동정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병약한 교우들을 위해 기도 바랍니다</a:t>
                      </a:r>
                      <a:endParaRPr kumimoji="0" lang="en-US" altLang="ko-KR" sz="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김영배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김정애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이건용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이지현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진만조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온두라스 선교지방문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김병수 집사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일경까지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0302"/>
                  </a:ext>
                </a:extLst>
              </a:tr>
              <a:tr h="444964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친교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2019</a:t>
                      </a: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년 후반기 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친교에 협조해 주시기 </a:t>
                      </a: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바랍니다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($</a:t>
                      </a: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200)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문의</a:t>
                      </a: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: 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친교부   </a:t>
                      </a:r>
                      <a:r>
                        <a:rPr kumimoji="0" lang="ko-KR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신청</a:t>
                      </a: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: 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게시판 </a:t>
                      </a:r>
                      <a:endParaRPr kumimoji="0" lang="en-US" altLang="ko-K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ko-KR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친교 배식</a:t>
                      </a:r>
                      <a:r>
                        <a:rPr kumimoji="0" lang="en-US" altLang="ko-KR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정리는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남성도회 입니다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54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68103"/>
                  </a:ext>
                </a:extLst>
              </a:tr>
            </a:tbl>
          </a:graphicData>
        </a:graphic>
      </p:graphicFrame>
      <p:sp>
        <p:nvSpPr>
          <p:cNvPr id="3384" name="AutoShape 321" descr="Inline image">
            <a:extLst>
              <a:ext uri="{FF2B5EF4-FFF2-40B4-BE49-F238E27FC236}">
                <a16:creationId xmlns:a16="http://schemas.microsoft.com/office/drawing/2014/main" id="{1C1A89FA-960B-4020-A740-48AB0D98A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963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i="1" dirty="0">
              <a:cs typeface="Arial" panose="020B0604020202020204" pitchFamily="34" charset="0"/>
            </a:endParaRPr>
          </a:p>
        </p:txBody>
      </p:sp>
      <p:cxnSp>
        <p:nvCxnSpPr>
          <p:cNvPr id="191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189978" y="85220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53758"/>
              </p:ext>
            </p:extLst>
          </p:nvPr>
        </p:nvGraphicFramePr>
        <p:xfrm>
          <a:off x="8743950" y="3815186"/>
          <a:ext cx="3840055" cy="3048000"/>
        </p:xfrm>
        <a:graphic>
          <a:graphicData uri="http://schemas.openxmlformats.org/drawingml/2006/table">
            <a:tbl>
              <a:tblPr/>
              <a:tblGrid>
                <a:gridCol w="80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4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원로목사 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이경천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Rev. Joseph K. Lee)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담임목사</a:t>
                      </a: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원정훈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Rev. Peace J. Won)</a:t>
                      </a: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교육목사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곽성환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Rev. Sung H. </a:t>
                      </a:r>
                      <a:r>
                        <a:rPr kumimoji="0" lang="en-US" altLang="ko-KR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Kwak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김용규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Rev. Elliot Kim)</a:t>
                      </a:r>
                    </a:p>
                  </a:txBody>
                  <a:tcPr marL="0" marR="0" marT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청소년부전도사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니콜라스 서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Pastor Nicholas So)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유년부전도사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고현준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Pastor 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James </a:t>
                      </a:r>
                      <a:r>
                        <a:rPr kumimoji="0" lang="en-US" altLang="ko-KR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Ko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유치부교사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라빈 윌리암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(Teacher Robin Williams)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유아부교사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장희주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(Teacher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Heeju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Jang)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파송선교사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스테파니아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Missionary Stefania </a:t>
                      </a:r>
                      <a:r>
                        <a:rPr kumimoji="0" lang="en-US" altLang="ko-KR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Tarasut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915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시무장로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이곤일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Chris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Lee)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09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휴무장로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박홍문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(Kenneth Park) 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이효성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(Hans Lee) 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정석재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(Samuel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Jeong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지휘자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임향희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Hyang-hee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Lim)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이정아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(Jung-Ah Lee)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반주자</a:t>
                      </a: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윤영인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(Young-In 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Yoon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고윤경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(Grace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Ko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오르간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박인화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In-</a:t>
                      </a:r>
                      <a:r>
                        <a:rPr kumimoji="0" lang="en-US" altLang="ko-KR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Hwa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Park)</a:t>
                      </a:r>
                    </a:p>
                  </a:txBody>
                  <a:tcPr marL="0" marR="0" marT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190" y="6036880"/>
            <a:ext cx="1881433" cy="225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ko-KR" altLang="en-US" sz="800" dirty="0" smtClean="0">
                <a:solidFill>
                  <a:prstClr val="black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 </a:t>
            </a:r>
            <a:endParaRPr lang="ko-KR" altLang="en-US" sz="800" dirty="0">
              <a:solidFill>
                <a:prstClr val="black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cxnSp>
        <p:nvCxnSpPr>
          <p:cNvPr id="185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4480550" y="85220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2">
            <a:extLst>
              <a:ext uri="{FF2B5EF4-FFF2-40B4-BE49-F238E27FC236}">
                <a16:creationId xmlns:a16="http://schemas.microsoft.com/office/drawing/2014/main" id="{38B91036-714A-4435-9B24-0D1A4B95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335" y="544428"/>
            <a:ext cx="21891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Malgun Gothic" panose="020B0503020000020004" pitchFamily="50" charset="-127"/>
              </a:rPr>
              <a:t>교회소식</a:t>
            </a:r>
            <a:endParaRPr lang="en-US" altLang="ko-KR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cxnSp>
        <p:nvCxnSpPr>
          <p:cNvPr id="183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4480550" y="6267310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57">
            <a:extLst>
              <a:ext uri="{FF2B5EF4-FFF2-40B4-BE49-F238E27FC236}">
                <a16:creationId xmlns:a16="http://schemas.microsoft.com/office/drawing/2014/main" id="{73AB98A9-7204-4E32-88D8-6E13DAB3B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50" y="6013461"/>
            <a:ext cx="11397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지난주일 헌금</a:t>
            </a:r>
          </a:p>
        </p:txBody>
      </p:sp>
      <p:sp>
        <p:nvSpPr>
          <p:cNvPr id="189" name="Rectangle 2">
            <a:extLst>
              <a:ext uri="{FF2B5EF4-FFF2-40B4-BE49-F238E27FC236}">
                <a16:creationId xmlns:a16="http://schemas.microsoft.com/office/drawing/2014/main" id="{38B91036-714A-4435-9B24-0D1A4B95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3" y="5882723"/>
            <a:ext cx="3906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협력선교단체 및 선교사</a:t>
            </a:r>
            <a:endParaRPr lang="en-US" altLang="ko-KR" sz="1400" b="1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cxnSp>
        <p:nvCxnSpPr>
          <p:cNvPr id="192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179190" y="6190500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60574" y="1274660"/>
            <a:ext cx="3823431" cy="2150680"/>
          </a:xfrm>
          <a:prstGeom prst="rect">
            <a:avLst/>
          </a:prstGeom>
        </p:spPr>
      </p:pic>
      <p:sp>
        <p:nvSpPr>
          <p:cNvPr id="195" name="Rectangle 2">
            <a:extLst>
              <a:ext uri="{FF2B5EF4-FFF2-40B4-BE49-F238E27FC236}">
                <a16:creationId xmlns:a16="http://schemas.microsoft.com/office/drawing/2014/main" id="{38B91036-714A-4435-9B24-0D1A4B95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80" y="544965"/>
            <a:ext cx="40709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선교지 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소식</a:t>
            </a:r>
            <a:endParaRPr lang="en-US" altLang="ko-KR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66660"/>
              </p:ext>
            </p:extLst>
          </p:nvPr>
        </p:nvGraphicFramePr>
        <p:xfrm>
          <a:off x="4469762" y="3426560"/>
          <a:ext cx="3840500" cy="2111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921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9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에덴일정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1">
                <a:tc>
                  <a:txBody>
                    <a:bodyPr/>
                    <a:lstStyle/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2019 </a:t>
                      </a:r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오레곤 벤쿠버 교회연합 선교대회</a:t>
                      </a:r>
                      <a:endParaRPr lang="en-US" sz="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42">
                <a:tc>
                  <a:txBody>
                    <a:bodyPr/>
                    <a:lstStyle/>
                    <a:p>
                      <a:pPr algn="l"/>
                      <a:r>
                        <a:rPr lang="ko-KR" altLang="en-US" sz="8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 정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2019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),13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)-15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),18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장 소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오레곤에덴장로교회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벧엘교회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21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2019 </a:t>
                      </a:r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난민 및 지역주민 초청 문화행사</a:t>
                      </a: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(Oregonian From All Over)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42">
                <a:tc>
                  <a:txBody>
                    <a:bodyPr/>
                    <a:lstStyle/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 시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2019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21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오후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시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-3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시</a:t>
                      </a:r>
                    </a:p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장 소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오레곤 에덴장로교회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921">
                <a:tc>
                  <a:txBody>
                    <a:bodyPr/>
                    <a:lstStyle/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실버투어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21">
                <a:tc>
                  <a:txBody>
                    <a:bodyPr/>
                    <a:lstStyle/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 정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23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)-9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2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PCA </a:t>
                      </a:r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서북노회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42">
                <a:tc>
                  <a:txBody>
                    <a:bodyPr/>
                    <a:lstStyle/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 정</a:t>
                      </a:r>
                      <a:r>
                        <a:rPr lang="en-US" sz="800" dirty="0" smtClean="0">
                          <a:latin typeface="+mn-ea"/>
                          <a:ea typeface="+mn-ea"/>
                        </a:rPr>
                        <a:t>  9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)-10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)</a:t>
                      </a:r>
                      <a:endParaRPr lang="en-US" sz="8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lang="ko-KR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장 소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오레곤 에덴장로교회</a:t>
                      </a:r>
                      <a:endParaRPr lang="en-US" sz="8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7" name="TextBox 186"/>
          <p:cNvSpPr txBox="1"/>
          <p:nvPr/>
        </p:nvSpPr>
        <p:spPr>
          <a:xfrm>
            <a:off x="1629862" y="2994855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인터넷 보안관계로</a:t>
            </a:r>
            <a:endParaRPr lang="en-US" altLang="ko-KR" sz="1000" dirty="0" smtClean="0"/>
          </a:p>
          <a:p>
            <a:r>
              <a:rPr lang="ko-KR" altLang="en-US" sz="1000" dirty="0" smtClean="0"/>
              <a:t>선교소식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 선교사 및 헌금 집계는 </a:t>
            </a:r>
            <a:endParaRPr lang="en-US" altLang="ko-KR" sz="1000" dirty="0" smtClean="0"/>
          </a:p>
          <a:p>
            <a:r>
              <a:rPr lang="ko-KR" altLang="en-US" sz="1000" dirty="0" smtClean="0"/>
              <a:t>삭제 되었습니다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교회 로비에 주보를 참조 하세요</a:t>
            </a:r>
            <a:r>
              <a:rPr lang="en-US" altLang="ko-KR" sz="1000" dirty="0" smtClean="0"/>
              <a:t>.</a:t>
            </a:r>
            <a:endParaRPr lang="en-GB" sz="1000" dirty="0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781" y="2719778"/>
            <a:ext cx="1133633" cy="12479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://mail.google.com/mail/?ui=2&amp;ik=690ad618ee&amp;view=att&amp;th=11e867928a9718c9&amp;attid=0.1&amp;disp=inline&amp;realattid=0.1&amp;zw">
            <a:extLst>
              <a:ext uri="{FF2B5EF4-FFF2-40B4-BE49-F238E27FC236}">
                <a16:creationId xmlns:a16="http://schemas.microsoft.com/office/drawing/2014/main" id="{26EC7329-91DC-44F5-9FFC-E1B42B16C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700" y="53975"/>
            <a:ext cx="29686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endParaRPr lang="ko-KR" altLang="en-US"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099" name="TextBox 39">
            <a:extLst>
              <a:ext uri="{FF2B5EF4-FFF2-40B4-BE49-F238E27FC236}">
                <a16:creationId xmlns:a16="http://schemas.microsoft.com/office/drawing/2014/main" id="{FFA5D522-6D1C-4DEC-97FA-E3631C08E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30" y="615002"/>
            <a:ext cx="30339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en-US" altLang="ko-KR" sz="900" dirty="0"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1</a:t>
            </a:r>
            <a:r>
              <a:rPr lang="ko-KR" altLang="en-US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부</a:t>
            </a:r>
            <a:r>
              <a:rPr lang="en-US" altLang="ko-KR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ko-KR" altLang="en-US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원정훈 </a:t>
            </a:r>
            <a:r>
              <a:rPr lang="ko-KR" altLang="en-US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목사   </a:t>
            </a:r>
            <a:r>
              <a:rPr lang="en-US" altLang="ko-KR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2</a:t>
            </a:r>
            <a:r>
              <a:rPr lang="ko-KR" altLang="en-US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부 원정훈 </a:t>
            </a:r>
            <a:r>
              <a:rPr lang="ko-KR" altLang="en-US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목사   </a:t>
            </a:r>
            <a:r>
              <a:rPr lang="en-US" altLang="ko-KR" sz="900" spc="-80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3</a:t>
            </a:r>
            <a:r>
              <a:rPr lang="ko-KR" altLang="en-US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부 </a:t>
            </a:r>
            <a:r>
              <a:rPr lang="en-US" altLang="ko-KR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James </a:t>
            </a:r>
            <a:r>
              <a:rPr lang="en-US" altLang="ko-KR" sz="900" spc="-8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Ko</a:t>
            </a:r>
            <a:r>
              <a:rPr lang="en-US" altLang="ko-KR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ko-KR" altLang="en-US" sz="900" spc="-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전도사</a:t>
            </a:r>
            <a:endParaRPr lang="ko-KR" altLang="en-US" sz="900" spc="-80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4101" name="TextBox 47">
            <a:extLst>
              <a:ext uri="{FF2B5EF4-FFF2-40B4-BE49-F238E27FC236}">
                <a16:creationId xmlns:a16="http://schemas.microsoft.com/office/drawing/2014/main" id="{2DA3B326-6E35-4F15-88CC-EECC5A77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315" y="7304245"/>
            <a:ext cx="37888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latinLnBrk="1" hangingPunct="1"/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endParaRPr lang="ko-KR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514" name="TextBox 13">
            <a:extLst>
              <a:ext uri="{FF2B5EF4-FFF2-40B4-BE49-F238E27FC236}">
                <a16:creationId xmlns:a16="http://schemas.microsoft.com/office/drawing/2014/main" id="{351918A0-2525-44AC-B2AC-5A3243761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85" y="598356"/>
            <a:ext cx="9715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300" b="1" dirty="0">
                <a:solidFill>
                  <a:srgbClr val="595959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Malgun Gothic" panose="020B0503020000020004" pitchFamily="50" charset="-127"/>
              </a:rPr>
              <a:t>예배순서</a:t>
            </a:r>
            <a:r>
              <a:rPr lang="ko-KR" altLang="en-US" sz="1300" b="1" dirty="0" smtClean="0">
                <a:solidFill>
                  <a:srgbClr val="595959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 </a:t>
            </a:r>
            <a:endParaRPr lang="ko-KR" altLang="en-US" sz="1300" b="1" dirty="0">
              <a:solidFill>
                <a:srgbClr val="595959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197" name="TextBox 62">
            <a:extLst>
              <a:ext uri="{FF2B5EF4-FFF2-40B4-BE49-F238E27FC236}">
                <a16:creationId xmlns:a16="http://schemas.microsoft.com/office/drawing/2014/main" id="{A4F80D2B-04EA-40D4-A715-AA82F894D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8972" y="4462275"/>
            <a:ext cx="37198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에덴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성경공부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(EBS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)   </a:t>
            </a:r>
            <a:endParaRPr lang="ko-KR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508" name="TextBox 57">
            <a:extLst>
              <a:ext uri="{FF2B5EF4-FFF2-40B4-BE49-F238E27FC236}">
                <a16:creationId xmlns:a16="http://schemas.microsoft.com/office/drawing/2014/main" id="{31071AB8-FB4F-4A28-8769-F819A69D8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505" y="598356"/>
            <a:ext cx="23786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웨스트 민스터 </a:t>
            </a:r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소요리문답</a:t>
            </a:r>
            <a:endParaRPr lang="ko-KR" altLang="en-US" sz="1200" b="1" dirty="0">
              <a:solidFill>
                <a:srgbClr val="595959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57" name="TextBox 48">
            <a:extLst>
              <a:ext uri="{FF2B5EF4-FFF2-40B4-BE49-F238E27FC236}">
                <a16:creationId xmlns:a16="http://schemas.microsoft.com/office/drawing/2014/main" id="{01A2C1A7-872B-49B8-B747-0B8D6277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329" y="4385465"/>
            <a:ext cx="24381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예배섬김</a:t>
            </a:r>
            <a:endParaRPr lang="ko-KR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63" name="TextBox 48">
            <a:extLst>
              <a:ext uri="{FF2B5EF4-FFF2-40B4-BE49-F238E27FC236}">
                <a16:creationId xmlns:a16="http://schemas.microsoft.com/office/drawing/2014/main" id="{E60FB577-9D6F-41E7-9613-62E303686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955" y="598356"/>
            <a:ext cx="718145" cy="21544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latinLnBrk="1" hangingPunct="1"/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예배안내</a:t>
            </a:r>
            <a:endParaRPr lang="ko-KR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2B120158-EBC9-413E-B8ED-F552F29CF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48603"/>
              </p:ext>
            </p:extLst>
          </p:nvPr>
        </p:nvGraphicFramePr>
        <p:xfrm>
          <a:off x="4518955" y="4731108"/>
          <a:ext cx="3826181" cy="234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725">
                  <a:extLst>
                    <a:ext uri="{9D8B030D-6E8A-4147-A177-3AD203B41FA5}">
                      <a16:colId xmlns:a16="http://schemas.microsoft.com/office/drawing/2014/main" val="3395952101"/>
                    </a:ext>
                  </a:extLst>
                </a:gridCol>
                <a:gridCol w="152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76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73195" marR="73195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이 번 주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(9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8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73195" marR="73195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다 음 주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(9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15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73195" marR="73195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18760"/>
                  </a:ext>
                </a:extLst>
              </a:tr>
              <a:tr h="40439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기       도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강호규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류정훈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Soyoon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Jang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임사혁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이효성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Robin Williams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48751"/>
                  </a:ext>
                </a:extLst>
              </a:tr>
              <a:tr h="40439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안       내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김범수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정병성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김수미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임향숙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Greg Pak, Robin Williams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김범수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정병성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</a:t>
                      </a: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김병택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김수미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Greg Pak, Robin Williams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7416"/>
                  </a:ext>
                </a:extLst>
              </a:tr>
              <a:tr h="404392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헌       금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강호규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장희주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김영아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임유숙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천선화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Se-un Chung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강호규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장희주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김영아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임유숙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천선화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 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Se-un Chung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18520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친       교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강지영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강유정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임사혁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임향희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87566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친교 봉사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인도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스리랑카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태국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미얀마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67527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배식</a:t>
                      </a: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및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정리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남성도회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남성도회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08394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 차 안 내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김영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김준성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조현락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김영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김준성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조현락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65728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B.o.B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 역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긍휼팀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Volunteer(9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69264"/>
                  </a:ext>
                </a:extLst>
              </a:tr>
              <a:tr h="15996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주간관리</a:t>
                      </a: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강지호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임사혁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이곤일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한종선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45747" marR="45747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47255"/>
                  </a:ext>
                </a:extLst>
              </a:tr>
            </a:tbl>
          </a:graphicData>
        </a:graphic>
      </p:graphicFrame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34298C4B-52A9-449F-B1D3-0AE0C711A67D}"/>
              </a:ext>
            </a:extLst>
          </p:cNvPr>
          <p:cNvCxnSpPr>
            <a:cxnSpLocks/>
          </p:cNvCxnSpPr>
          <p:nvPr/>
        </p:nvCxnSpPr>
        <p:spPr>
          <a:xfrm>
            <a:off x="8872881" y="2657240"/>
            <a:ext cx="355164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표 43">
            <a:extLst>
              <a:ext uri="{FF2B5EF4-FFF2-40B4-BE49-F238E27FC236}">
                <a16:creationId xmlns:a16="http://schemas.microsoft.com/office/drawing/2014/main" id="{6DF7B44C-3528-46AB-B019-407931064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61446"/>
              </p:ext>
            </p:extLst>
          </p:nvPr>
        </p:nvGraphicFramePr>
        <p:xfrm>
          <a:off x="8741376" y="967241"/>
          <a:ext cx="3829713" cy="3429000"/>
        </p:xfrm>
        <a:graphic>
          <a:graphicData uri="http://schemas.openxmlformats.org/drawingml/2006/table">
            <a:tbl>
              <a:tblPr/>
              <a:tblGrid>
                <a:gridCol w="382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1414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algn="just"/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제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88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문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그리스도께서 우리에게 구속의 유익을 전달하기 위해 주신 외형적 그리고 통상적인 방편은 무엇입니까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? </a:t>
                      </a:r>
                    </a:p>
                    <a:p>
                      <a:pPr algn="just"/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그리스도께서 우리에게 구속의 유익을 전달하는 외적이며 통상적인 방법은 그의 규례로써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, 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특히 말씀과 성례와 기도입니다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이 모든 방편은 택함을   받은 자들에게 구원을 얻는데 유익합니다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endParaRPr lang="en-US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Q. 88. What are the outward and ordinary means whereby Christ      </a:t>
                      </a:r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communicateth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 to us the benefits of redemption? 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The outward and ordinary means whereby Christ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communicateth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 to us   the benefits of redemption are, his ordinances, especially the Word,       sacraments, and prayer; all which are made effectual to the elect for      salvation.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  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 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제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89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문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하나님의 말씀은 어떻게 구원을 얻는데 유효합니까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?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하나님의 영은 하나님의 말씀을 읽는 것 특히 말씀 선포를 효력있는       방편으로 삼아 죄인들을 깨닫게 하고 회개시킵니다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그리고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, 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믿음으로     말미암아 거룩과 안위 가운데서 든든하게 세워 구원에 이르게 하십니다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.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Q. 89. How is the Word made effectual to salvation? 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  <a:p>
                      <a:pPr algn="jus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The Spirit of God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maketh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 the reading, but especially the preaching, of    the Word, an effectual means of convincing and converting sinners, and of building them up in holiness and comfort, through faith, unto           salvation. </a:t>
                      </a:r>
                      <a:endParaRPr lang="en-GB" sz="900" b="0" kern="1200" spc="-1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표 78">
            <a:extLst>
              <a:ext uri="{FF2B5EF4-FFF2-40B4-BE49-F238E27FC236}">
                <a16:creationId xmlns:a16="http://schemas.microsoft.com/office/drawing/2014/main" id="{8709DA17-DC98-4B1C-8F42-1C2EDB474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13410"/>
              </p:ext>
            </p:extLst>
          </p:nvPr>
        </p:nvGraphicFramePr>
        <p:xfrm>
          <a:off x="217596" y="967411"/>
          <a:ext cx="3829711" cy="5261493"/>
        </p:xfrm>
        <a:graphic>
          <a:graphicData uri="http://schemas.openxmlformats.org/drawingml/2006/table">
            <a:tbl>
              <a:tblPr/>
              <a:tblGrid>
                <a:gridCol w="9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3606">
                  <a:extLst>
                    <a:ext uri="{9D8B030D-6E8A-4147-A177-3AD203B41FA5}">
                      <a16:colId xmlns:a16="http://schemas.microsoft.com/office/drawing/2014/main" val="2455775647"/>
                    </a:ext>
                  </a:extLst>
                </a:gridCol>
              </a:tblGrid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* 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예배의 </a:t>
                      </a: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부름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Call to worship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인도자</a:t>
                      </a: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14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참회의 기도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Prayer of confession</a:t>
                      </a:r>
                      <a:endParaRPr kumimoji="0" lang="ko-KR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다함께 </a:t>
                      </a: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14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+mn-ea"/>
                          <a:ea typeface="+mn-ea"/>
                        </a:rPr>
                        <a:t>신앙고백</a:t>
                      </a:r>
                      <a:endParaRPr kumimoji="0" lang="en-US" altLang="ko-KR" sz="900" b="1" i="0" u="none" strike="noStrike" cap="none" normalizeH="0" baseline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500" b="1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The apostles’ creed</a:t>
                      </a:r>
                      <a:endParaRPr kumimoji="0" lang="ko-KR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사도신경</a:t>
                      </a:r>
                      <a:endParaRPr kumimoji="0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4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성시교독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Responsive Reading</a:t>
                      </a:r>
                      <a:endParaRPr kumimoji="0" lang="ko-KR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교독문 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번 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찬송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Hymn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장   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204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장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기도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Prayer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spc="-8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0" lang="ko-KR" altLang="en-US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 강호규 집사   </a:t>
                      </a:r>
                      <a:r>
                        <a:rPr kumimoji="0" lang="en-US" altLang="ko-KR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kumimoji="0" lang="ko-KR" altLang="en-US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 류정훈 집사   </a:t>
                      </a:r>
                      <a:r>
                        <a:rPr kumimoji="0" lang="en-US" altLang="ko-KR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kumimoji="0" lang="ko-KR" altLang="en-US" sz="9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 </a:t>
                      </a:r>
                      <a:r>
                        <a:rPr kumimoji="0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Soyoon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Jang</a:t>
                      </a: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헌금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Offering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다함께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*</a:t>
                      </a: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봉헌기도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Offertory Prayer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인도자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67513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ju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요  </a:t>
                      </a:r>
                      <a:r>
                        <a:rPr kumimoji="0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리    문   </a:t>
                      </a: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답    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Catechism 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다함께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14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환영광고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Welcome</a:t>
                      </a:r>
                      <a:endParaRPr kumimoji="0" lang="ko-KR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인도자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성경봉독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Scripture Reading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로마서</a:t>
                      </a:r>
                      <a:r>
                        <a:rPr lang="en-US" altLang="ko-KR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(Romans)</a:t>
                      </a:r>
                      <a:r>
                        <a:rPr lang="ko-KR" altLang="en-US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 </a:t>
                      </a:r>
                      <a:r>
                        <a:rPr lang="en-US" altLang="ko-KR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9-18</a:t>
                      </a:r>
                      <a:r>
                        <a:rPr lang="ko-KR" altLang="en-US" sz="9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절  </a:t>
                      </a:r>
                      <a:r>
                        <a:rPr lang="en-US" altLang="ko-KR" sz="900" b="0" spc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p252(</a:t>
                      </a:r>
                      <a:r>
                        <a:rPr lang="ko-KR" altLang="en-US" sz="900" b="0" spc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신약</a:t>
                      </a:r>
                      <a:r>
                        <a:rPr lang="en-US" altLang="ko-KR" sz="900" b="0" spc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14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찬양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Choir</a:t>
                      </a:r>
                      <a:r>
                        <a:rPr kumimoji="0" lang="ko-KR" altLang="en-US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</a:t>
                      </a:r>
                      <a:endParaRPr kumimoji="0" lang="en-US" altLang="ko-KR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성가대</a:t>
                      </a: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72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설교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Sermon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그리스도인</a:t>
                      </a:r>
                      <a:r>
                        <a:rPr lang="en-US" altLang="ko-KR" sz="900" b="0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33 </a:t>
                      </a:r>
                      <a:r>
                        <a:rPr lang="ko-KR" altLang="en-US" sz="8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구원과 선교</a:t>
                      </a:r>
                      <a:r>
                        <a:rPr lang="en-US" altLang="ko-KR" sz="900" b="0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/</a:t>
                      </a:r>
                      <a:r>
                        <a:rPr lang="ko-KR" altLang="en-US" sz="900" b="0" kern="1200" spc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Malgun Gothic" panose="020B0503020000020004" pitchFamily="34" charset="-127"/>
                        </a:rPr>
                        <a:t>원정훈 목사</a:t>
                      </a:r>
                      <a:endParaRPr lang="en-GB" sz="900" b="0" kern="1200" spc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646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*</a:t>
                      </a: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찬 송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Hymn</a:t>
                      </a:r>
                      <a:endParaRPr kumimoji="0" lang="ko-KR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땅끝에서</a:t>
                      </a: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주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기도문</a:t>
                      </a: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1304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*</a:t>
                      </a: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축도</a:t>
                      </a:r>
                      <a:endParaRPr kumimoji="0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Benediction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ko-KR" altLang="en-US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 원정훈</a:t>
                      </a:r>
                      <a:r>
                        <a:rPr kumimoji="0" lang="ko-KR" altLang="en-US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목사    </a:t>
                      </a:r>
                      <a:r>
                        <a:rPr kumimoji="0" lang="en-US" altLang="ko-KR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부 이경천목사    </a:t>
                      </a:r>
                      <a:r>
                        <a:rPr kumimoji="0" lang="en-US" altLang="ko-KR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ko-KR" altLang="en-US" sz="900" b="0" i="0" u="none" strike="noStrike" cap="none" spc="-6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 곽성환 목사</a:t>
                      </a:r>
                      <a:endParaRPr lang="ko-KR" altLang="en-US" sz="900" b="0" spc="-6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33"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*</a:t>
                      </a:r>
                      <a:r>
                        <a:rPr lang="ko-KR" altLang="en-US" sz="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는 다같이일어서서</a:t>
                      </a:r>
                      <a:endParaRPr lang="ko-KR" altLang="en-US" sz="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32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217595" y="85220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4518955" y="85220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8743505" y="85220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표 46">
            <a:extLst>
              <a:ext uri="{FF2B5EF4-FFF2-40B4-BE49-F238E27FC236}">
                <a16:creationId xmlns:a16="http://schemas.microsoft.com/office/drawing/2014/main" id="{C7C72427-753D-4DDD-A35A-8B01E8036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07218"/>
              </p:ext>
            </p:extLst>
          </p:nvPr>
        </p:nvGraphicFramePr>
        <p:xfrm>
          <a:off x="4518955" y="912249"/>
          <a:ext cx="3829712" cy="3132804"/>
        </p:xfrm>
        <a:graphic>
          <a:graphicData uri="http://schemas.openxmlformats.org/drawingml/2006/table">
            <a:tbl>
              <a:tblPr/>
              <a:tblGrid>
                <a:gridCol w="499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75">
                  <a:extLst>
                    <a:ext uri="{9D8B030D-6E8A-4147-A177-3AD203B41FA5}">
                      <a16:colId xmlns:a16="http://schemas.microsoft.com/office/drawing/2014/main" val="3326542839"/>
                    </a:ext>
                  </a:extLst>
                </a:gridCol>
                <a:gridCol w="691290">
                  <a:extLst>
                    <a:ext uri="{9D8B030D-6E8A-4147-A177-3AD203B41FA5}">
                      <a16:colId xmlns:a16="http://schemas.microsoft.com/office/drawing/2014/main" val="528106019"/>
                    </a:ext>
                  </a:extLst>
                </a:gridCol>
                <a:gridCol w="576075">
                  <a:extLst>
                    <a:ext uri="{9D8B030D-6E8A-4147-A177-3AD203B41FA5}">
                      <a16:colId xmlns:a16="http://schemas.microsoft.com/office/drawing/2014/main" val="1240255448"/>
                    </a:ext>
                  </a:extLst>
                </a:gridCol>
                <a:gridCol w="576075">
                  <a:extLst>
                    <a:ext uri="{9D8B030D-6E8A-4147-A177-3AD203B41FA5}">
                      <a16:colId xmlns:a16="http://schemas.microsoft.com/office/drawing/2014/main" val="3818361730"/>
                    </a:ext>
                  </a:extLst>
                </a:gridCol>
                <a:gridCol w="910932">
                  <a:extLst>
                    <a:ext uri="{9D8B030D-6E8A-4147-A177-3AD203B41FA5}">
                      <a16:colId xmlns:a16="http://schemas.microsoft.com/office/drawing/2014/main" val="3582393193"/>
                    </a:ext>
                  </a:extLst>
                </a:gridCol>
              </a:tblGrid>
              <a:tr h="212807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주일예배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부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9:30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07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부</a:t>
                      </a:r>
                      <a:r>
                        <a:rPr kumimoji="0" lang="en-US" altLang="ko-KR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ko-KR" alt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동시통역</a:t>
                      </a:r>
                      <a:r>
                        <a:rPr kumimoji="0" lang="en-US" altLang="ko-KR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ko-KR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07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부</a:t>
                      </a:r>
                      <a:r>
                        <a:rPr kumimoji="0" lang="en-US" altLang="ko-KR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(EM)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07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수요예배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수요일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7:30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433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선교대회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  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에덴교회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선교대회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월 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일</a:t>
                      </a:r>
                      <a:r>
                        <a:rPr kumimoji="0" lang="en-US" altLang="ko-K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)  </a:t>
                      </a:r>
                      <a:r>
                        <a:rPr kumimoji="0" lang="ko-KR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벧엘교회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강사</a:t>
                      </a:r>
                      <a:r>
                        <a:rPr kumimoji="0" lang="en-US" altLang="ko-KR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ko-KR" altLang="en-US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백숙경 선교사</a:t>
                      </a:r>
                      <a:endParaRPr kumimoji="0" lang="en-US" altLang="ko-KR" sz="7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1756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강사</a:t>
                      </a:r>
                      <a:r>
                        <a:rPr kumimoji="0" lang="en-US" altLang="ko-KR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ko-KR" altLang="en-US" sz="7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스테파니아 선교사</a:t>
                      </a:r>
                      <a:endParaRPr kumimoji="0" lang="en-US" altLang="ko-KR" sz="7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638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금요예배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매월 첫째주</a:t>
                      </a:r>
                      <a:endParaRPr kumimoji="0" lang="en-US" altLang="ko-KR" sz="800" b="0" i="0" u="none" strike="noStrike" cap="none" spc="-1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금요일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8:00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807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새벽예배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화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금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6:00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  당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819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+mn-cs"/>
                        </a:rPr>
                        <a:t>화 고현준 전도사    수 곽성환 목사     목 원정훈 목사    금 원정훈 목사</a:t>
                      </a:r>
                      <a:endParaRPr kumimoji="0" lang="ko-KR" altLang="en-US" sz="6600" b="1" i="0" u="none" strike="noStrike" kern="1200" cap="none" spc="-4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29283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교회학교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유 아 부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11:30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유아부실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장희주 집사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유 치 부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유치부실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Robin </a:t>
                      </a:r>
                      <a:r>
                        <a:rPr kumimoji="0" lang="en-US" altLang="ko-KR" sz="800" b="0" i="0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Williams </a:t>
                      </a:r>
                      <a:r>
                        <a:rPr kumimoji="0" lang="ko-KR" altLang="en-US" sz="800" b="0" i="0" u="none" strike="noStrike" cap="none" spc="-2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집사</a:t>
                      </a:r>
                      <a:endParaRPr kumimoji="0" lang="en-US" altLang="ko-KR" sz="800" b="0" i="0" u="none" strike="noStrike" cap="none" spc="-2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유초등부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본당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층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800" spc="-60" dirty="0" smtClean="0"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James </a:t>
                      </a:r>
                      <a:r>
                        <a:rPr lang="en-US" altLang="ko-KR" sz="800" spc="-60" dirty="0" err="1" smtClean="0"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altLang="ko-KR" sz="800" spc="-60" dirty="0" smtClean="0"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800" spc="-60" dirty="0" smtClean="0"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전도사</a:t>
                      </a:r>
                      <a:endParaRPr kumimoji="0" lang="en-US" altLang="ko-K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청소년부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</a:t>
                      </a: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예배실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Nick So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전도사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청소년부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금요일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7:30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예배실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Nick So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전도사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AWANA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수요일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7:30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친교실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Nick So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전도사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07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한글학교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1:30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각교실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이아랑</a:t>
                      </a: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집사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" name="TextBox 42">
            <a:extLst>
              <a:ext uri="{FF2B5EF4-FFF2-40B4-BE49-F238E27FC236}">
                <a16:creationId xmlns:a16="http://schemas.microsoft.com/office/drawing/2014/main" id="{4849D296-C1F0-46C9-A92F-A7FA6F34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3" y="7150673"/>
            <a:ext cx="38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latinLnBrk="1" hangingPunct="1"/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예배는 삶이 되며</a:t>
            </a:r>
            <a:r>
              <a:rPr lang="en-US" altLang="ko-KR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삶은 예배가 되게 하소서</a:t>
            </a:r>
            <a:endParaRPr lang="en-US" altLang="ko-KR" sz="1200" b="1" dirty="0" smtClean="0">
              <a:solidFill>
                <a:schemeClr val="bg1">
                  <a:lumMod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algn="ctr" eaLnBrk="1" latinLnBrk="1" hangingPunct="1"/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하나님께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예배 세상에서 정직 열방을 향한 선교</a:t>
            </a:r>
          </a:p>
        </p:txBody>
      </p:sp>
      <p:cxnSp>
        <p:nvCxnSpPr>
          <p:cNvPr id="47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4518955" y="4615895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02">
            <a:extLst>
              <a:ext uri="{FF2B5EF4-FFF2-40B4-BE49-F238E27FC236}">
                <a16:creationId xmlns:a16="http://schemas.microsoft.com/office/drawing/2014/main" id="{ED654277-D3C0-443F-9A6E-FF4B818143EE}"/>
              </a:ext>
            </a:extLst>
          </p:cNvPr>
          <p:cNvCxnSpPr>
            <a:cxnSpLocks/>
          </p:cNvCxnSpPr>
          <p:nvPr/>
        </p:nvCxnSpPr>
        <p:spPr>
          <a:xfrm>
            <a:off x="8743950" y="4731110"/>
            <a:ext cx="3829712" cy="0"/>
          </a:xfrm>
          <a:prstGeom prst="line">
            <a:avLst/>
          </a:prstGeom>
          <a:ln w="381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9654" y="6888210"/>
            <a:ext cx="399197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사도행전 </a:t>
            </a:r>
            <a:r>
              <a:rPr lang="en-US" altLang="ko-KR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11</a:t>
            </a:r>
            <a:r>
              <a:rPr lang="ko-KR" altLang="en-US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장 </a:t>
            </a:r>
            <a:r>
              <a:rPr lang="en-US" altLang="ko-KR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25-26</a:t>
            </a:r>
            <a:r>
              <a:rPr lang="ko-KR" altLang="en-US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절</a:t>
            </a:r>
            <a:endParaRPr lang="en-US" altLang="ko-KR" sz="900" b="1" dirty="0" smtClean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  <a:p>
            <a:endParaRPr lang="en-US" altLang="ko-KR" sz="500" b="1" dirty="0" smtClean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  <a:p>
            <a:pPr algn="just"/>
            <a:r>
              <a:rPr lang="ko-KR" altLang="en-US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바나바가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사울을 찾으러 다소에 </a:t>
            </a:r>
            <a:r>
              <a:rPr lang="ko-KR" altLang="en-US" sz="900" b="1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가서 만나매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안디옥에 데리고 와서 둘이 교회에 일 년간 모여 있어 큰 무리를 가르쳤고 제자들이 안디옥에서 비로소 그리스도인이라 일컬음을 받게 되었더라</a:t>
            </a:r>
            <a:endParaRPr lang="en-GB" sz="9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60E5F7A3-C20A-4347-BA31-A5DA6FD96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8973" y="7203748"/>
            <a:ext cx="382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1747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latinLnBrk="1" hangingPunct="1"/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오직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주의 영광을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위하여</a:t>
            </a:r>
            <a:endParaRPr lang="en-US" altLang="ko-KR" sz="1200" b="1" dirty="0" smtClean="0">
              <a:solidFill>
                <a:schemeClr val="bg1">
                  <a:lumMod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algn="r" eaLnBrk="1" latinLnBrk="1" hangingPunct="1"/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예배의 생활화   말씀의 생활화   전도의 생활화</a:t>
            </a:r>
            <a:endParaRPr lang="ko-KR" altLang="en-US" sz="1200" b="1" dirty="0">
              <a:solidFill>
                <a:schemeClr val="bg1">
                  <a:lumMod val="50000"/>
                </a:schemeClr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graphicFrame>
        <p:nvGraphicFramePr>
          <p:cNvPr id="25" name="표 65">
            <a:extLst>
              <a:ext uri="{FF2B5EF4-FFF2-40B4-BE49-F238E27FC236}">
                <a16:creationId xmlns:a16="http://schemas.microsoft.com/office/drawing/2014/main" id="{CF82372F-B9FC-48B0-B3F2-0506ED011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46538"/>
              </p:ext>
            </p:extLst>
          </p:nvPr>
        </p:nvGraphicFramePr>
        <p:xfrm>
          <a:off x="8741376" y="4846325"/>
          <a:ext cx="3829712" cy="231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70">
                  <a:extLst>
                    <a:ext uri="{9D8B030D-6E8A-4147-A177-3AD203B41FA5}">
                      <a16:colId xmlns:a16="http://schemas.microsoft.com/office/drawing/2014/main" val="3001736377"/>
                    </a:ext>
                  </a:extLst>
                </a:gridCol>
                <a:gridCol w="537670">
                  <a:extLst>
                    <a:ext uri="{9D8B030D-6E8A-4147-A177-3AD203B41FA5}">
                      <a16:colId xmlns:a16="http://schemas.microsoft.com/office/drawing/2014/main" val="3577651756"/>
                    </a:ext>
                  </a:extLst>
                </a:gridCol>
                <a:gridCol w="576075">
                  <a:extLst>
                    <a:ext uri="{9D8B030D-6E8A-4147-A177-3AD203B41FA5}">
                      <a16:colId xmlns:a16="http://schemas.microsoft.com/office/drawing/2014/main" val="208582743"/>
                    </a:ext>
                  </a:extLst>
                </a:gridCol>
                <a:gridCol w="642097">
                  <a:extLst>
                    <a:ext uri="{9D8B030D-6E8A-4147-A177-3AD203B41FA5}">
                      <a16:colId xmlns:a16="http://schemas.microsoft.com/office/drawing/2014/main" val="3317401633"/>
                    </a:ext>
                  </a:extLst>
                </a:gridCol>
              </a:tblGrid>
              <a:tr h="18251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모 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    임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요   </a:t>
                      </a: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시 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  </a:t>
                      </a: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간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장   </a:t>
                      </a: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소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개  강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담  당  자</a:t>
                      </a:r>
                    </a:p>
                  </a:txBody>
                  <a:tcPr marL="27423" marR="27423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신약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요한계시록 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II)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월요일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10:00</a:t>
                      </a:r>
                      <a:endParaRPr kumimoji="0" lang="ko-KR" altLang="en-US" sz="800" b="1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친교실</a:t>
                      </a:r>
                      <a:endParaRPr kumimoji="0" lang="en-US" altLang="ko-KR" sz="8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30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  <a:endParaRPr kumimoji="0" lang="en-US" altLang="ko-KR" sz="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개강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곽성환 목사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8677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매일성경 소그룹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목요일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10:00</a:t>
                      </a:r>
                      <a:endParaRPr kumimoji="0" lang="ko-KR" altLang="en-US" sz="800" b="1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본관 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  <a:endParaRPr kumimoji="0" lang="en-US" altLang="ko-KR" sz="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개강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곽성환 목사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63906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매일성경 미리보기</a:t>
                      </a:r>
                      <a:endParaRPr kumimoji="0" lang="ko-KR" altLang="en-US" sz="800" b="1" i="0" u="none" strike="noStrike" cap="none" spc="-5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회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마지막주일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오후 </a:t>
                      </a:r>
                      <a:r>
                        <a:rPr kumimoji="0" lang="en-US" altLang="ko-KR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1:30</a:t>
                      </a:r>
                      <a:endParaRPr kumimoji="0" lang="ko-KR" altLang="en-US" sz="800" b="1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구친교실</a:t>
                      </a:r>
                      <a:endParaRPr kumimoji="0" lang="en-US" altLang="ko-KR" sz="8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곽성환 목사</a:t>
                      </a: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07841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마더와이즈</a:t>
                      </a:r>
                      <a:r>
                        <a:rPr kumimoji="0" lang="en-US" altLang="ko-KR" sz="8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지혜</a:t>
                      </a:r>
                      <a:r>
                        <a:rPr kumimoji="0" lang="en-US" altLang="ko-KR" sz="8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1" i="0" u="none" strike="noStrike" cap="none" spc="-5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수요일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1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10:00</a:t>
                      </a:r>
                      <a:endParaRPr kumimoji="0" lang="ko-KR" altLang="en-US" sz="800" b="1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본관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9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25</a:t>
                      </a: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</a:t>
                      </a:r>
                      <a:endParaRPr kumimoji="0" lang="en-US" altLang="ko-KR" sz="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개강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김보혜 집사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신학강좌</a:t>
                      </a:r>
                      <a:r>
                        <a:rPr kumimoji="0" lang="en-US" altLang="ko-KR" sz="8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교회론</a:t>
                      </a:r>
                      <a:r>
                        <a:rPr kumimoji="0" lang="en-US" altLang="ko-KR" sz="8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0" i="0" u="none" strike="noStrike" cap="none" spc="-5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토요일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10:00</a:t>
                      </a:r>
                      <a:endParaRPr kumimoji="0" lang="ko-KR" altLang="en-US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본관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진행중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이경천 목사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1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교리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기본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목요일</a:t>
                      </a:r>
                      <a:endParaRPr kumimoji="0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10:00</a:t>
                      </a:r>
                      <a:endParaRPr kumimoji="0" lang="ko-KR" altLang="en-US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사무동 </a:t>
                      </a:r>
                      <a:r>
                        <a:rPr kumimoji="0" lang="en-US" altLang="ko-KR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층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진행중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11">
                <a:tc rowSpan="2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교리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소요리문답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월요일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오후 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7:30</a:t>
                      </a:r>
                      <a:endParaRPr kumimoji="0" lang="ko-KR" altLang="en-US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본관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진행중</a:t>
                      </a:r>
                      <a:endParaRPr kumimoji="0" lang="en-US" altLang="ko-KR" sz="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김용규 목사</a:t>
                      </a: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11">
                <a:tc vMerge="1"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   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오전 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9:30</a:t>
                      </a:r>
                      <a:endParaRPr kumimoji="0" lang="ko-KR" altLang="en-US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본관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층</a:t>
                      </a:r>
                      <a:endParaRPr kumimoji="0" lang="en-US" altLang="ko-KR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진행중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김용규 목사</a:t>
                      </a: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511">
                <a:tc>
                  <a:txBody>
                    <a:bodyPr/>
                    <a:lstStyle/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교리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신앙고백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endParaRPr kumimoji="0" lang="ko-KR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주   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오후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1:30</a:t>
                      </a:r>
                      <a:endParaRPr kumimoji="0" lang="en-US" altLang="ko-KR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사무동 </a:t>
                      </a:r>
                      <a:r>
                        <a:rPr kumimoji="0" lang="en-US" altLang="ko-KR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2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층</a:t>
                      </a:r>
                      <a:endParaRPr kumimoji="0" lang="ko-KR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진행중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김용규 목사</a:t>
                      </a:r>
                    </a:p>
                  </a:txBody>
                  <a:tcPr marL="45720" marR="4572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51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l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실버성경공부</a:t>
                      </a:r>
                    </a:p>
                  </a:txBody>
                  <a:tcPr marL="28790" marR="2879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월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1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회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화요일</a:t>
                      </a:r>
                      <a:endParaRPr kumimoji="0" lang="ko-KR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오전 </a:t>
                      </a:r>
                      <a:r>
                        <a:rPr kumimoji="0" lang="en-US" altLang="ko-KR" sz="800" b="0" i="0" u="none" strike="noStrike" cap="none" spc="-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10:30</a:t>
                      </a:r>
                      <a:endParaRPr kumimoji="0" lang="ko-KR" altLang="en-US" sz="800" b="0" i="0" u="none" strike="noStrike" cap="none" spc="-1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본  </a:t>
                      </a:r>
                      <a:r>
                        <a:rPr kumimoji="0" lang="ko-KR" altLang="en-US" sz="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   당</a:t>
                      </a:r>
                      <a:endParaRPr kumimoji="0" lang="en-US" altLang="ko-KR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진행중</a:t>
                      </a:r>
                      <a:endParaRPr kumimoji="0" lang="ko-KR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S PGothic" panose="020B0600070205080204" pitchFamily="34" charset="-128"/>
                          <a:cs typeface="Malgun Gothic" panose="020B0503020000020004" pitchFamily="34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5pPr>
                      <a:lvl6pPr marL="25146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6pPr>
                      <a:lvl7pPr marL="29718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7pPr>
                      <a:lvl8pPr marL="34290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8pPr>
                      <a:lvl9pPr marL="3886200" indent="-228600" defTabSz="117475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Malgun Gothic" panose="020B0503020000020004" pitchFamily="34" charset="-127"/>
                          <a:ea typeface="Malgun Gothic" panose="020B0503020000020004" pitchFamily="34" charset="-127"/>
                          <a:cs typeface="Malgun Gothic" panose="020B0503020000020004" pitchFamily="34" charset="-127"/>
                        </a:defRPr>
                      </a:lvl9pPr>
                    </a:lstStyle>
                    <a:p>
                      <a:pPr marL="0" marR="0" lvl="0" indent="0" algn="ctr" defTabSz="117475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원정훈 목사</a:t>
                      </a:r>
                    </a:p>
                  </a:txBody>
                  <a:tcPr marL="45704" marR="45704" marT="0" marB="0" anchor="ctr" horzOverflow="overflow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299581</TotalTime>
  <Words>1279</Words>
  <Application>Microsoft Office PowerPoint</Application>
  <PresentationFormat>Custom</PresentationFormat>
  <Paragraphs>343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맑은 고딕</vt:lpstr>
      <vt:lpstr>MS PGothic</vt:lpstr>
      <vt:lpstr>Arial</vt:lpstr>
      <vt:lpstr>Office 테마</vt:lpstr>
      <vt:lpstr>think-cell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</dc:creator>
  <cp:lastModifiedBy>DONGHYUN BAIK</cp:lastModifiedBy>
  <cp:revision>13984</cp:revision>
  <cp:lastPrinted>2019-09-06T18:20:22Z</cp:lastPrinted>
  <dcterms:created xsi:type="dcterms:W3CDTF">2009-04-17T04:34:35Z</dcterms:created>
  <dcterms:modified xsi:type="dcterms:W3CDTF">2019-09-29T18:55:21Z</dcterms:modified>
</cp:coreProperties>
</file>